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4" r:id="rId5"/>
    <p:sldMasterId id="2147483693" r:id="rId6"/>
    <p:sldMasterId id="2147483706" r:id="rId7"/>
  </p:sldMasterIdLst>
  <p:notesMasterIdLst>
    <p:notesMasterId r:id="rId35"/>
  </p:notesMasterIdLst>
  <p:handoutMasterIdLst>
    <p:handoutMasterId r:id="rId36"/>
  </p:handoutMasterIdLst>
  <p:sldIdLst>
    <p:sldId id="410" r:id="rId8"/>
    <p:sldId id="411" r:id="rId9"/>
    <p:sldId id="412" r:id="rId10"/>
    <p:sldId id="413" r:id="rId11"/>
    <p:sldId id="414" r:id="rId12"/>
    <p:sldId id="337" r:id="rId13"/>
    <p:sldId id="354" r:id="rId14"/>
    <p:sldId id="364" r:id="rId15"/>
    <p:sldId id="341" r:id="rId16"/>
    <p:sldId id="343" r:id="rId17"/>
    <p:sldId id="376" r:id="rId18"/>
    <p:sldId id="369" r:id="rId19"/>
    <p:sldId id="370" r:id="rId20"/>
    <p:sldId id="371" r:id="rId21"/>
    <p:sldId id="372" r:id="rId22"/>
    <p:sldId id="373" r:id="rId23"/>
    <p:sldId id="374" r:id="rId24"/>
    <p:sldId id="375" r:id="rId25"/>
    <p:sldId id="355" r:id="rId26"/>
    <p:sldId id="353" r:id="rId27"/>
    <p:sldId id="339" r:id="rId28"/>
    <p:sldId id="366" r:id="rId29"/>
    <p:sldId id="368" r:id="rId30"/>
    <p:sldId id="409" r:id="rId31"/>
    <p:sldId id="407" r:id="rId32"/>
    <p:sldId id="408" r:id="rId33"/>
    <p:sldId id="363" r:id="rId34"/>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A206BA7-679B-43D1-B307-7993C4EE5040}">
          <p14:sldIdLst>
            <p14:sldId id="410"/>
            <p14:sldId id="411"/>
            <p14:sldId id="412"/>
            <p14:sldId id="413"/>
            <p14:sldId id="414"/>
          </p14:sldIdLst>
        </p14:section>
        <p14:section name="Overview of the Project" id="{BB393142-1C92-4CF0-B842-2B81AFD1D3F2}">
          <p14:sldIdLst>
            <p14:sldId id="337"/>
            <p14:sldId id="354"/>
            <p14:sldId id="364"/>
            <p14:sldId id="341"/>
            <p14:sldId id="343"/>
            <p14:sldId id="376"/>
            <p14:sldId id="369"/>
            <p14:sldId id="370"/>
            <p14:sldId id="371"/>
            <p14:sldId id="372"/>
            <p14:sldId id="373"/>
            <p14:sldId id="374"/>
            <p14:sldId id="375"/>
            <p14:sldId id="355"/>
            <p14:sldId id="353"/>
            <p14:sldId id="339"/>
            <p14:sldId id="366"/>
            <p14:sldId id="368"/>
            <p14:sldId id="409"/>
            <p14:sldId id="407"/>
            <p14:sldId id="408"/>
            <p14:sldId id="36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651"/>
    <a:srgbClr val="00602E"/>
    <a:srgbClr val="C00000"/>
    <a:srgbClr val="F1592A"/>
    <a:srgbClr val="A7D8B8"/>
    <a:srgbClr val="00A652"/>
    <a:srgbClr val="004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095" autoAdjust="0"/>
  </p:normalViewPr>
  <p:slideViewPr>
    <p:cSldViewPr>
      <p:cViewPr varScale="1">
        <p:scale>
          <a:sx n="58" d="100"/>
          <a:sy n="58" d="100"/>
        </p:scale>
        <p:origin x="2334" y="60"/>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5/8/layout/gear1"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a:t>Knowledge Capture with Word Processors</a:t>
          </a:r>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7D9164FE-20C5-4FED-A8A1-941D6A1A0FC6}">
      <dgm:prSet phldrT="[Text]" custT="1"/>
      <dgm:spPr/>
      <dgm:t>
        <a:bodyPr/>
        <a:lstStyle/>
        <a:p>
          <a:r>
            <a:rPr lang="en-US" sz="1400" b="1" dirty="0"/>
            <a:t>Document-centric</a:t>
          </a:r>
          <a:r>
            <a:rPr lang="tr-TR" sz="1400" b="1" dirty="0"/>
            <a:t>, </a:t>
          </a:r>
          <a:endParaRPr lang="en-US" sz="1400" b="1" dirty="0"/>
        </a:p>
      </dgm:t>
    </dgm:pt>
    <dgm:pt modelId="{0E0D830D-8C58-47C6-A57E-6CB28D2A4871}" type="parTrans" cxnId="{BAB02954-1C37-40F3-9524-EF98FB942A7A}">
      <dgm:prSet/>
      <dgm:spPr/>
      <dgm:t>
        <a:bodyPr/>
        <a:lstStyle/>
        <a:p>
          <a:endParaRPr lang="en-US"/>
        </a:p>
      </dgm:t>
    </dgm:pt>
    <dgm:pt modelId="{0CC08AD6-E210-48F6-AB61-D1BE243A5B9A}" type="sibTrans" cxnId="{BAB02954-1C37-40F3-9524-EF98FB942A7A}">
      <dgm:prSet/>
      <dgm:spPr/>
      <dgm:t>
        <a:bodyPr/>
        <a:lstStyle/>
        <a:p>
          <a:endParaRPr lang="en-US"/>
        </a:p>
      </dgm:t>
    </dgm:pt>
    <dgm:pt modelId="{FF4AB757-4713-47A3-BB7B-067EDDCA996E}">
      <dgm:prSet phldrT="[Text]" custT="1"/>
      <dgm:spPr/>
      <dgm:t>
        <a:bodyPr/>
        <a:lstStyle/>
        <a:p>
          <a:r>
            <a:rPr lang="en-US" sz="1800" b="1" dirty="0"/>
            <a:t>Knowledge Capture with Modelling Tools</a:t>
          </a:r>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FDC1918C-95FB-411A-A706-4C3528F56870}">
      <dgm:prSet phldrT="[Text]" custT="1"/>
      <dgm:spPr/>
      <dgm:t>
        <a:bodyPr/>
        <a:lstStyle/>
        <a:p>
          <a:r>
            <a:rPr lang="en-US" sz="1400" b="1" dirty="0"/>
            <a:t>Model-centric</a:t>
          </a:r>
          <a:r>
            <a:rPr lang="tr-TR" sz="1400" b="1" dirty="0"/>
            <a:t>, </a:t>
          </a:r>
          <a:r>
            <a:rPr lang="en-US" sz="1400" b="1" dirty="0"/>
            <a:t>Structural and formal</a:t>
          </a:r>
        </a:p>
      </dgm:t>
    </dgm:pt>
    <dgm:pt modelId="{60C73A2F-8AD3-42CE-B383-568E46D706AE}" type="parTrans" cxnId="{B891803D-D4C6-4ADC-9BEE-DEA8D5B06FB8}">
      <dgm:prSet/>
      <dgm:spPr/>
      <dgm:t>
        <a:bodyPr/>
        <a:lstStyle/>
        <a:p>
          <a:endParaRPr lang="en-US"/>
        </a:p>
      </dgm:t>
    </dgm:pt>
    <dgm:pt modelId="{630362E8-3077-4F1E-B113-F452A17FC0AC}" type="sibTrans" cxnId="{B891803D-D4C6-4ADC-9BEE-DEA8D5B06FB8}">
      <dgm:prSet/>
      <dgm:spPr/>
      <dgm:t>
        <a:bodyPr/>
        <a:lstStyle/>
        <a:p>
          <a:endParaRPr lang="en-US"/>
        </a:p>
      </dgm:t>
    </dgm:pt>
    <dgm:pt modelId="{9B7A818F-5D3F-409C-9E29-ABDE07DE0715}">
      <dgm:prSet phldrT="[Text]" custT="1"/>
      <dgm:spPr/>
      <dgm:t>
        <a:bodyPr/>
        <a:lstStyle/>
        <a:p>
          <a:r>
            <a:rPr lang="en-US" sz="1800" b="1" dirty="0"/>
            <a:t>Seamless Knowledge Capture with ModelWriter</a:t>
          </a:r>
          <a:endParaRPr lang="tr-TR" sz="1800" b="1" dirty="0"/>
        </a:p>
        <a:p>
          <a:endParaRPr lang="en-US" sz="1600" dirty="0"/>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0CF5557-C2B1-470F-91FA-73CFA14ED9C4}">
      <dgm:prSet phldrT="[Text]" custT="1"/>
      <dgm:spPr/>
      <dgm:t>
        <a:bodyPr/>
        <a:lstStyle/>
        <a:p>
          <a:r>
            <a:rPr lang="en-US" sz="1400" b="1" dirty="0"/>
            <a:t>ModelWriter as integrated product</a:t>
          </a:r>
        </a:p>
      </dgm:t>
    </dgm:pt>
    <dgm:pt modelId="{B098F21F-A78A-45BB-A2E9-C25E971E32CE}" type="parTrans" cxnId="{67E2373C-7DCB-4FF3-8BF4-CD17CC52B0CC}">
      <dgm:prSet/>
      <dgm:spPr/>
      <dgm:t>
        <a:bodyPr/>
        <a:lstStyle/>
        <a:p>
          <a:endParaRPr lang="en-US"/>
        </a:p>
      </dgm:t>
    </dgm:pt>
    <dgm:pt modelId="{1100A71D-FC28-4250-A44C-C4E791A4AC29}" type="sibTrans" cxnId="{67E2373C-7DCB-4FF3-8BF4-CD17CC52B0CC}">
      <dgm:prSet/>
      <dgm:spPr/>
      <dgm:t>
        <a:bodyPr/>
        <a:lstStyle/>
        <a:p>
          <a:endParaRPr lang="en-US"/>
        </a:p>
      </dgm:t>
    </dgm:pt>
    <dgm:pt modelId="{53E8B2FD-6381-4D6A-B846-7CBE61E2FBB9}">
      <dgm:prSet phldrT="[Text]" custT="1"/>
      <dgm:spPr/>
      <dgm:t>
        <a:bodyPr/>
        <a:lstStyle/>
        <a:p>
          <a:r>
            <a:rPr lang="en-US" sz="1400" b="1" dirty="0"/>
            <a:t>Technical Documents</a:t>
          </a:r>
        </a:p>
      </dgm:t>
    </dgm:pt>
    <dgm:pt modelId="{A00328DF-5147-4E05-8413-C591528A47CA}" type="parTrans" cxnId="{B01B93D1-1163-4627-A310-E9EB742B46D4}">
      <dgm:prSet/>
      <dgm:spPr/>
      <dgm:t>
        <a:bodyPr/>
        <a:lstStyle/>
        <a:p>
          <a:endParaRPr lang="en-US"/>
        </a:p>
      </dgm:t>
    </dgm:pt>
    <dgm:pt modelId="{62871C10-2CEF-4CDC-8556-7924E86EA65D}" type="sibTrans" cxnId="{B01B93D1-1163-4627-A310-E9EB742B46D4}">
      <dgm:prSet/>
      <dgm:spPr/>
      <dgm:t>
        <a:bodyPr/>
        <a:lstStyle/>
        <a:p>
          <a:endParaRPr lang="en-US"/>
        </a:p>
      </dgm:t>
    </dgm:pt>
    <dgm:pt modelId="{C88CDECB-EDE2-42A1-AE94-A33923877D8E}">
      <dgm:prSet phldrT="[Text]" custT="1"/>
      <dgm:spPr/>
      <dgm:t>
        <a:bodyPr/>
        <a:lstStyle/>
        <a:p>
          <a:r>
            <a:rPr lang="en-US" sz="1400" b="1" dirty="0"/>
            <a:t>Natural Language</a:t>
          </a:r>
        </a:p>
      </dgm:t>
    </dgm:pt>
    <dgm:pt modelId="{EC304C8D-A63A-4D9B-A1BE-D316FB145D19}" type="parTrans" cxnId="{29EB38A4-94D0-4C86-87A0-D2E81EE72C43}">
      <dgm:prSet/>
      <dgm:spPr/>
      <dgm:t>
        <a:bodyPr/>
        <a:lstStyle/>
        <a:p>
          <a:endParaRPr lang="en-US"/>
        </a:p>
      </dgm:t>
    </dgm:pt>
    <dgm:pt modelId="{83B6A9FE-92E0-4CAE-8B2E-D770B5B6CFF8}" type="sibTrans" cxnId="{29EB38A4-94D0-4C86-87A0-D2E81EE72C43}">
      <dgm:prSet/>
      <dgm:spPr/>
      <dgm:t>
        <a:bodyPr/>
        <a:lstStyle/>
        <a:p>
          <a:endParaRPr lang="en-US"/>
        </a:p>
      </dgm:t>
    </dgm:pt>
    <dgm:pt modelId="{DD0F9380-7F1B-4FDE-9C8A-132435636D3C}">
      <dgm:prSet phldrT="[Text]" custT="1"/>
      <dgm:spPr/>
      <dgm:t>
        <a:bodyPr/>
        <a:lstStyle/>
        <a:p>
          <a:r>
            <a:rPr lang="en-US" sz="1400" b="1" dirty="0"/>
            <a:t>Modelling and Model Reasoning tools (= “Model” part), </a:t>
          </a:r>
        </a:p>
      </dgm:t>
    </dgm:pt>
    <dgm:pt modelId="{20999D0F-2FF8-47C7-98CF-002E558B6790}" type="parTrans" cxnId="{C00FCE17-9DB0-4A4D-8CD8-C5F10BDAFFF8}">
      <dgm:prSet/>
      <dgm:spPr/>
      <dgm:t>
        <a:bodyPr/>
        <a:lstStyle/>
        <a:p>
          <a:endParaRPr lang="en-US"/>
        </a:p>
      </dgm:t>
    </dgm:pt>
    <dgm:pt modelId="{C298856F-FBBB-4558-9651-901247383D08}" type="sibTrans" cxnId="{C00FCE17-9DB0-4A4D-8CD8-C5F10BDAFFF8}">
      <dgm:prSet/>
      <dgm:spPr/>
      <dgm:t>
        <a:bodyPr/>
        <a:lstStyle/>
        <a:p>
          <a:endParaRPr lang="en-US"/>
        </a:p>
      </dgm:t>
    </dgm:pt>
    <dgm:pt modelId="{1E7A08CD-796E-4338-99B0-839F289FCFB6}">
      <dgm:prSet phldrT="[Text]" custT="1"/>
      <dgm:spPr/>
      <dgm:t>
        <a:bodyPr/>
        <a:lstStyle/>
        <a:p>
          <a:r>
            <a:rPr lang="en-US" sz="1400" b="1" dirty="0"/>
            <a:t>and keeps both views seamlessly synchronized with each other.</a:t>
          </a:r>
        </a:p>
      </dgm:t>
    </dgm:pt>
    <dgm:pt modelId="{504FD497-2244-47F7-8997-1E85435D69B5}" type="parTrans" cxnId="{1C7CB306-A38B-46B7-B1DD-7D40A50F5AD9}">
      <dgm:prSet/>
      <dgm:spPr/>
      <dgm:t>
        <a:bodyPr/>
        <a:lstStyle/>
        <a:p>
          <a:endParaRPr lang="en-US"/>
        </a:p>
      </dgm:t>
    </dgm:pt>
    <dgm:pt modelId="{5F8834E6-107C-4C4A-8F38-48A3CE15E6BD}" type="sibTrans" cxnId="{1C7CB306-A38B-46B7-B1DD-7D40A50F5AD9}">
      <dgm:prSet/>
      <dgm:spPr/>
      <dgm:t>
        <a:bodyPr/>
        <a:lstStyle/>
        <a:p>
          <a:endParaRPr lang="en-US"/>
        </a:p>
      </dgm:t>
    </dgm:pt>
    <dgm:pt modelId="{80BF1BE2-A4A6-4793-9F0A-D53F9A243893}">
      <dgm:prSet phldrT="[Text]" custT="1"/>
      <dgm:spPr/>
      <dgm:t>
        <a:bodyPr/>
        <a:lstStyle/>
        <a:p>
          <a:r>
            <a:rPr lang="en-US" sz="1400" b="1" noProof="0" dirty="0"/>
            <a:t>Requirement</a:t>
          </a:r>
          <a:r>
            <a:rPr lang="tr-TR" sz="1400" b="1" noProof="0" dirty="0"/>
            <a:t>s, Specifications</a:t>
          </a:r>
          <a:r>
            <a:rPr lang="en-US" sz="1400" b="1" noProof="0" dirty="0"/>
            <a:t> Architectural Design Documents, 3D Design Models …</a:t>
          </a:r>
        </a:p>
      </dgm:t>
    </dgm:pt>
    <dgm:pt modelId="{EEC0FEF4-8642-47AC-A4A6-56BA557A08D9}" type="sibTrans" cxnId="{F9525DA4-DF65-4E19-B2D5-50540E962F55}">
      <dgm:prSet/>
      <dgm:spPr/>
      <dgm:t>
        <a:bodyPr/>
        <a:lstStyle/>
        <a:p>
          <a:endParaRPr lang="en-US"/>
        </a:p>
      </dgm:t>
    </dgm:pt>
    <dgm:pt modelId="{4212392D-A502-47A8-948B-70DE6629E2DE}" type="parTrans" cxnId="{F9525DA4-DF65-4E19-B2D5-50540E962F55}">
      <dgm:prSet/>
      <dgm:spPr/>
      <dgm:t>
        <a:bodyPr/>
        <a:lstStyle/>
        <a:p>
          <a:endParaRPr lang="en-US"/>
        </a:p>
      </dgm:t>
    </dgm:pt>
    <dgm:pt modelId="{6DD56851-7116-4818-AF70-9D68EB2446D0}">
      <dgm:prSet phldrT="[Text]" custT="1"/>
      <dgm:spPr/>
      <dgm:t>
        <a:bodyPr/>
        <a:lstStyle/>
        <a:p>
          <a:r>
            <a:rPr lang="en-US" sz="1400" b="1" noProof="0" dirty="0"/>
            <a:t>Very Informal ones (mind maps, text tables, spreadsheets)</a:t>
          </a:r>
        </a:p>
      </dgm:t>
    </dgm:pt>
    <dgm:pt modelId="{24E56A2B-0E78-46BC-83B5-966EE4BFF78C}" type="parTrans" cxnId="{C38270BE-E192-4694-AF3B-D1FC372C4EB9}">
      <dgm:prSet/>
      <dgm:spPr/>
      <dgm:t>
        <a:bodyPr/>
        <a:lstStyle/>
        <a:p>
          <a:endParaRPr lang="en-US"/>
        </a:p>
      </dgm:t>
    </dgm:pt>
    <dgm:pt modelId="{7AD6AD16-1BC1-48A2-B26E-3A25E21D2847}" type="sibTrans" cxnId="{C38270BE-E192-4694-AF3B-D1FC372C4EB9}">
      <dgm:prSet/>
      <dgm:spPr/>
      <dgm:t>
        <a:bodyPr/>
        <a:lstStyle/>
        <a:p>
          <a:endParaRPr lang="en-US"/>
        </a:p>
      </dgm:t>
    </dgm:pt>
    <dgm:pt modelId="{BDC34ED5-887C-468E-8EE3-529DD9A202A5}">
      <dgm:prSet phldrT="[Text]" custT="1"/>
      <dgm:spPr/>
      <dgm:t>
        <a:bodyPr/>
        <a:lstStyle/>
        <a:p>
          <a:r>
            <a:rPr lang="en-US" sz="1400" b="1" noProof="0" dirty="0"/>
            <a:t>Formal ones (UML, </a:t>
          </a:r>
          <a:r>
            <a:rPr lang="en-US" sz="1400" b="1" noProof="0" dirty="0" err="1"/>
            <a:t>SysML</a:t>
          </a:r>
          <a:r>
            <a:rPr lang="en-US" sz="1400" b="1" noProof="0" dirty="0"/>
            <a:t>, </a:t>
          </a:r>
          <a:r>
            <a:rPr lang="tr-TR" sz="1400" b="1" noProof="0" dirty="0"/>
            <a:t>EMF, BPMN …</a:t>
          </a:r>
          <a:r>
            <a:rPr lang="en-US" sz="1400" b="1" noProof="0" dirty="0"/>
            <a:t>)</a:t>
          </a:r>
        </a:p>
      </dgm:t>
    </dgm:pt>
    <dgm:pt modelId="{07DE8B92-8976-478A-A464-69A9E5ED2E2D}" type="parTrans" cxnId="{1DE9E4E1-CCA5-42EC-B630-2D223694FEC6}">
      <dgm:prSet/>
      <dgm:spPr/>
      <dgm:t>
        <a:bodyPr/>
        <a:lstStyle/>
        <a:p>
          <a:endParaRPr lang="en-US"/>
        </a:p>
      </dgm:t>
    </dgm:pt>
    <dgm:pt modelId="{8025F726-DAE7-41DD-8C71-AFB6D64FC893}" type="sibTrans" cxnId="{1DE9E4E1-CCA5-42EC-B630-2D223694FEC6}">
      <dgm:prSet/>
      <dgm:spPr/>
      <dgm:t>
        <a:bodyPr/>
        <a:lstStyle/>
        <a:p>
          <a:endParaRPr lang="en-US"/>
        </a:p>
      </dgm:t>
    </dgm:pt>
    <dgm:pt modelId="{F3861B3F-BF66-4D4B-81DA-32C14F51281D}">
      <dgm:prSet phldrT="[Text]" custT="1"/>
      <dgm:spPr/>
      <dgm:t>
        <a:bodyPr/>
        <a:lstStyle/>
        <a:p>
          <a:r>
            <a:rPr lang="tr-TR" sz="1400" b="1" dirty="0"/>
            <a:t>Text-based</a:t>
          </a:r>
          <a:endParaRPr lang="en-US" sz="1400" b="1" dirty="0"/>
        </a:p>
      </dgm:t>
    </dgm:pt>
    <dgm:pt modelId="{FA550013-F177-46D7-80BC-7BC300893607}" type="parTrans" cxnId="{189FED80-DA2E-4501-9652-84CCB9F5A4C1}">
      <dgm:prSet/>
      <dgm:spPr/>
      <dgm:t>
        <a:bodyPr/>
        <a:lstStyle/>
        <a:p>
          <a:endParaRPr lang="en-US"/>
        </a:p>
      </dgm:t>
    </dgm:pt>
    <dgm:pt modelId="{9E7438B2-537E-42A6-BA5F-05765FBA3FCB}" type="sibTrans" cxnId="{189FED80-DA2E-4501-9652-84CCB9F5A4C1}">
      <dgm:prSet/>
      <dgm:spPr/>
      <dgm:t>
        <a:bodyPr/>
        <a:lstStyle/>
        <a:p>
          <a:endParaRPr lang="en-US"/>
        </a:p>
      </dgm:t>
    </dgm:pt>
    <dgm:pt modelId="{0124D987-7A80-4E6F-AE5E-50206687D465}">
      <dgm:prSet phldrT="[Text]" custT="1"/>
      <dgm:spPr/>
      <dgm:t>
        <a:bodyPr/>
        <a:lstStyle/>
        <a:p>
          <a:r>
            <a:rPr lang="en-US" sz="1400" b="1" dirty="0"/>
            <a:t>Semantic Parser &amp; Annotator (=</a:t>
          </a:r>
          <a:r>
            <a:rPr lang="tr-TR" sz="1400" b="1" dirty="0"/>
            <a:t> </a:t>
          </a:r>
          <a:r>
            <a:rPr lang="en-US" sz="1400" b="1" dirty="0"/>
            <a:t>“Writer” part)</a:t>
          </a:r>
        </a:p>
      </dgm:t>
    </dgm:pt>
    <dgm:pt modelId="{B80C54F3-15D2-4915-ACD5-B4B7E052DE58}" type="sibTrans" cxnId="{38C3D4CF-FC61-490A-9B8C-AB1FAFDEFEA0}">
      <dgm:prSet/>
      <dgm:spPr/>
      <dgm:t>
        <a:bodyPr/>
        <a:lstStyle/>
        <a:p>
          <a:endParaRPr lang="en-US"/>
        </a:p>
      </dgm:t>
    </dgm:pt>
    <dgm:pt modelId="{D5E619FE-7B28-4D30-B4CE-9AD97DE7754B}" type="parTrans" cxnId="{38C3D4CF-FC61-490A-9B8C-AB1FAFDEFEA0}">
      <dgm:prSet/>
      <dgm:spPr/>
      <dgm:t>
        <a:bodyPr/>
        <a:lstStyle/>
        <a:p>
          <a:endParaRPr lang="en-US"/>
        </a:p>
      </dgm:t>
    </dgm:pt>
    <dgm:pt modelId="{A5C7FF16-2964-475B-A4EB-363463532EFB}" type="pres">
      <dgm:prSet presAssocID="{571CC073-B4EA-454E-8A5E-FC001A76EABC}" presName="composite" presStyleCnt="0">
        <dgm:presLayoutVars>
          <dgm:chMax val="3"/>
          <dgm:animLvl val="lvl"/>
          <dgm:resizeHandles val="exact"/>
        </dgm:presLayoutVars>
      </dgm:prSet>
      <dgm:spPr/>
    </dgm:pt>
    <dgm:pt modelId="{15956734-8971-4060-8A77-322EF64B3646}" type="pres">
      <dgm:prSet presAssocID="{9B7A818F-5D3F-409C-9E29-ABDE07DE0715}" presName="gear1" presStyleLbl="node1" presStyleIdx="0" presStyleCnt="3">
        <dgm:presLayoutVars>
          <dgm:chMax val="1"/>
          <dgm:bulletEnabled val="1"/>
        </dgm:presLayoutVars>
      </dgm:prSet>
      <dgm:spPr/>
    </dgm:pt>
    <dgm:pt modelId="{CB98BCD4-332E-4BE0-8D27-DF38710943CF}" type="pres">
      <dgm:prSet presAssocID="{9B7A818F-5D3F-409C-9E29-ABDE07DE0715}" presName="gear1srcNode" presStyleLbl="node1" presStyleIdx="0" presStyleCnt="3"/>
      <dgm:spPr/>
    </dgm:pt>
    <dgm:pt modelId="{3B81BBB3-50ED-432F-AC8B-AA8BFBEDD012}" type="pres">
      <dgm:prSet presAssocID="{9B7A818F-5D3F-409C-9E29-ABDE07DE0715}" presName="gear1dstNode" presStyleLbl="node1" presStyleIdx="0" presStyleCnt="3"/>
      <dgm:spPr/>
    </dgm:pt>
    <dgm:pt modelId="{26EF0600-9196-47C0-98E5-605DC30FA4D5}" type="pres">
      <dgm:prSet presAssocID="{9B7A818F-5D3F-409C-9E29-ABDE07DE0715}" presName="gear1ch" presStyleLbl="fgAcc1" presStyleIdx="0" presStyleCnt="3" custScaleX="257780" custScaleY="106191" custLinFactNeighborX="6506" custLinFactNeighborY="-5694">
        <dgm:presLayoutVars>
          <dgm:chMax val="0"/>
          <dgm:bulletEnabled val="1"/>
        </dgm:presLayoutVars>
      </dgm:prSet>
      <dgm:spPr/>
    </dgm:pt>
    <dgm:pt modelId="{7DB20512-D77D-426C-A8B0-FF9AA4F0733F}" type="pres">
      <dgm:prSet presAssocID="{A50FE504-1104-4E3E-96EE-82E0DF0B2B54}" presName="gear2" presStyleLbl="node1" presStyleIdx="1" presStyleCnt="3">
        <dgm:presLayoutVars>
          <dgm:chMax val="1"/>
          <dgm:bulletEnabled val="1"/>
        </dgm:presLayoutVars>
      </dgm:prSet>
      <dgm:spPr/>
    </dgm:pt>
    <dgm:pt modelId="{BAF2B7F3-4ED4-45D5-AA15-42E23D37C06E}" type="pres">
      <dgm:prSet presAssocID="{A50FE504-1104-4E3E-96EE-82E0DF0B2B54}" presName="gear2srcNode" presStyleLbl="node1" presStyleIdx="1" presStyleCnt="3"/>
      <dgm:spPr/>
    </dgm:pt>
    <dgm:pt modelId="{8101CAE7-5753-45BB-BC8E-0FD7D012E3FC}" type="pres">
      <dgm:prSet presAssocID="{A50FE504-1104-4E3E-96EE-82E0DF0B2B54}" presName="gear2dstNode" presStyleLbl="node1" presStyleIdx="1" presStyleCnt="3"/>
      <dgm:spPr/>
    </dgm:pt>
    <dgm:pt modelId="{6048E966-8AF5-4D74-BECA-C89D713841E6}" type="pres">
      <dgm:prSet presAssocID="{A50FE504-1104-4E3E-96EE-82E0DF0B2B54}" presName="gear2ch" presStyleLbl="fgAcc1" presStyleIdx="1" presStyleCnt="3" custScaleX="116672" custScaleY="153962" custLinFactNeighborX="-51717" custLinFactNeighborY="-38923">
        <dgm:presLayoutVars>
          <dgm:chMax val="0"/>
          <dgm:bulletEnabled val="1"/>
        </dgm:presLayoutVars>
      </dgm:prSet>
      <dgm:spPr/>
    </dgm:pt>
    <dgm:pt modelId="{27E6C6B7-CE4B-49CD-A3EF-C5C090915757}" type="pres">
      <dgm:prSet presAssocID="{FF4AB757-4713-47A3-BB7B-067EDDCA996E}" presName="gear3" presStyleLbl="node1" presStyleIdx="2" presStyleCnt="3"/>
      <dgm:spPr/>
    </dgm:pt>
    <dgm:pt modelId="{1E5224C9-0591-4009-AFF8-8B28F457BB85}" type="pres">
      <dgm:prSet presAssocID="{FF4AB757-4713-47A3-BB7B-067EDDCA996E}" presName="gear3tx" presStyleLbl="node1" presStyleIdx="2" presStyleCnt="3">
        <dgm:presLayoutVars>
          <dgm:chMax val="1"/>
          <dgm:bulletEnabled val="1"/>
        </dgm:presLayoutVars>
      </dgm:prSet>
      <dgm:spPr/>
    </dgm:pt>
    <dgm:pt modelId="{92EF58C8-2887-4489-8F22-57FFE7EC3459}" type="pres">
      <dgm:prSet presAssocID="{FF4AB757-4713-47A3-BB7B-067EDDCA996E}" presName="gear3srcNode" presStyleLbl="node1" presStyleIdx="2" presStyleCnt="3"/>
      <dgm:spPr/>
    </dgm:pt>
    <dgm:pt modelId="{9CB90C72-736D-484E-8028-BCA11B466390}" type="pres">
      <dgm:prSet presAssocID="{FF4AB757-4713-47A3-BB7B-067EDDCA996E}" presName="gear3dstNode" presStyleLbl="node1" presStyleIdx="2" presStyleCnt="3"/>
      <dgm:spPr/>
    </dgm:pt>
    <dgm:pt modelId="{8E649EA4-DED8-4E90-A4CC-37AC9C36FCE9}" type="pres">
      <dgm:prSet presAssocID="{FF4AB757-4713-47A3-BB7B-067EDDCA996E}" presName="gear3ch" presStyleLbl="fgAcc1" presStyleIdx="2" presStyleCnt="3" custScaleX="141168" custScaleY="129157" custLinFactNeighborX="38250" custLinFactNeighborY="-16889">
        <dgm:presLayoutVars>
          <dgm:chMax val="0"/>
          <dgm:bulletEnabled val="1"/>
        </dgm:presLayoutVars>
      </dgm:prSet>
      <dgm:spPr/>
    </dgm:pt>
    <dgm:pt modelId="{E0A5D0BE-B61D-4E35-86D1-CBBFACE3784E}" type="pres">
      <dgm:prSet presAssocID="{E4F370DE-48A1-45C7-83C3-BFB86AD09081}" presName="connector1" presStyleLbl="sibTrans2D1" presStyleIdx="0" presStyleCnt="3"/>
      <dgm:spPr/>
    </dgm:pt>
    <dgm:pt modelId="{9A97F835-F55A-4F8E-B807-A75468149F48}" type="pres">
      <dgm:prSet presAssocID="{06E2E3DF-F316-49D9-A67B-AA423B01443A}" presName="connector2" presStyleLbl="sibTrans2D1" presStyleIdx="1" presStyleCnt="3"/>
      <dgm:spPr/>
    </dgm:pt>
    <dgm:pt modelId="{F5FFFA7E-3A0F-4BFF-8486-3359B31C434D}" type="pres">
      <dgm:prSet presAssocID="{A5D563C2-43A8-4608-9C63-4628E8D4B277}" presName="connector3" presStyleLbl="sibTrans2D1" presStyleIdx="2" presStyleCnt="3"/>
      <dgm:spPr/>
    </dgm:pt>
  </dgm:ptLst>
  <dgm:cxnLst>
    <dgm:cxn modelId="{6087DD49-138F-4005-ACB1-9C19F556333F}" type="presOf" srcId="{571CC073-B4EA-454E-8A5E-FC001A76EABC}" destId="{A5C7FF16-2964-475B-A4EB-363463532EFB}" srcOrd="0" destOrd="0" presId="urn:microsoft.com/office/officeart/2005/8/layout/gear1"/>
    <dgm:cxn modelId="{ED3FAA7E-65C7-4843-98E2-40E3EDC1871C}" type="presOf" srcId="{E4F370DE-48A1-45C7-83C3-BFB86AD09081}" destId="{E0A5D0BE-B61D-4E35-86D1-CBBFACE3784E}" srcOrd="0" destOrd="0" presId="urn:microsoft.com/office/officeart/2005/8/layout/gear1"/>
    <dgm:cxn modelId="{65A6E9A8-8965-4AC1-BDFE-71877139A72B}" type="presOf" srcId="{53E8B2FD-6381-4D6A-B846-7CBE61E2FBB9}" destId="{6048E966-8AF5-4D74-BECA-C89D713841E6}" srcOrd="0" destOrd="2" presId="urn:microsoft.com/office/officeart/2005/8/layout/gear1"/>
    <dgm:cxn modelId="{E84B2ACC-5B49-45DB-BA94-0C5448ABD9BD}" type="presOf" srcId="{FF4AB757-4713-47A3-BB7B-067EDDCA996E}" destId="{1E5224C9-0591-4009-AFF8-8B28F457BB85}" srcOrd="1" destOrd="0" presId="urn:microsoft.com/office/officeart/2005/8/layout/gear1"/>
    <dgm:cxn modelId="{CC9BABEC-05CC-41E1-86F8-08B2ED9822F3}" type="presOf" srcId="{80BF1BE2-A4A6-4793-9F0A-D53F9A243893}" destId="{6048E966-8AF5-4D74-BECA-C89D713841E6}" srcOrd="0" destOrd="4" presId="urn:microsoft.com/office/officeart/2005/8/layout/gear1"/>
    <dgm:cxn modelId="{FDA167E6-CDD0-4126-8E96-B8720FEADD98}" type="presOf" srcId="{06E2E3DF-F316-49D9-A67B-AA423B01443A}" destId="{9A97F835-F55A-4F8E-B807-A75468149F48}" srcOrd="0" destOrd="0" presId="urn:microsoft.com/office/officeart/2005/8/layout/gear1"/>
    <dgm:cxn modelId="{C3DC28A3-96DC-40E6-9CBE-52098C738037}" srcId="{571CC073-B4EA-454E-8A5E-FC001A76EABC}" destId="{A50FE504-1104-4E3E-96EE-82E0DF0B2B54}" srcOrd="1" destOrd="0" parTransId="{D39D9F66-15B6-4F71-8FCF-D0C49007B96A}" sibTransId="{06E2E3DF-F316-49D9-A67B-AA423B01443A}"/>
    <dgm:cxn modelId="{BD6ED8ED-F3CE-4F2B-93BF-A28FB9BF27CA}" type="presOf" srcId="{9B7A818F-5D3F-409C-9E29-ABDE07DE0715}" destId="{3B81BBB3-50ED-432F-AC8B-AA8BFBEDD012}" srcOrd="2" destOrd="0" presId="urn:microsoft.com/office/officeart/2005/8/layout/gear1"/>
    <dgm:cxn modelId="{FFE02AD5-68FA-4A4F-A077-4439762F4AA1}" type="presOf" srcId="{7D9164FE-20C5-4FED-A8A1-941D6A1A0FC6}" destId="{6048E966-8AF5-4D74-BECA-C89D713841E6}" srcOrd="0" destOrd="0" presId="urn:microsoft.com/office/officeart/2005/8/layout/gear1"/>
    <dgm:cxn modelId="{05D3D293-A1EC-4B10-840D-8E4FBD3A189E}" type="presOf" srcId="{FF4AB757-4713-47A3-BB7B-067EDDCA996E}" destId="{9CB90C72-736D-484E-8028-BCA11B466390}" srcOrd="3" destOrd="0" presId="urn:microsoft.com/office/officeart/2005/8/layout/gear1"/>
    <dgm:cxn modelId="{C38270BE-E192-4694-AF3B-D1FC372C4EB9}" srcId="{FF4AB757-4713-47A3-BB7B-067EDDCA996E}" destId="{6DD56851-7116-4818-AF70-9D68EB2446D0}" srcOrd="1" destOrd="0" parTransId="{24E56A2B-0E78-46BC-83B5-966EE4BFF78C}" sibTransId="{7AD6AD16-1BC1-48A2-B26E-3A25E21D2847}"/>
    <dgm:cxn modelId="{38C3D4CF-FC61-490A-9B8C-AB1FAFDEFEA0}" srcId="{9B7A818F-5D3F-409C-9E29-ABDE07DE0715}" destId="{0124D987-7A80-4E6F-AE5E-50206687D465}" srcOrd="1" destOrd="0" parTransId="{D5E619FE-7B28-4D30-B4CE-9AD97DE7754B}" sibTransId="{B80C54F3-15D2-4915-ACD5-B4B7E052DE58}"/>
    <dgm:cxn modelId="{6067228E-9BD7-41C5-B426-18561F6E97EC}" type="presOf" srcId="{0124D987-7A80-4E6F-AE5E-50206687D465}" destId="{26EF0600-9196-47C0-98E5-605DC30FA4D5}" srcOrd="0" destOrd="1" presId="urn:microsoft.com/office/officeart/2005/8/layout/gear1"/>
    <dgm:cxn modelId="{D96EF9BC-CE47-4E02-8BD1-676E9737759A}" type="presOf" srcId="{A50FE504-1104-4E3E-96EE-82E0DF0B2B54}" destId="{8101CAE7-5753-45BB-BC8E-0FD7D012E3FC}" srcOrd="2" destOrd="0" presId="urn:microsoft.com/office/officeart/2005/8/layout/gear1"/>
    <dgm:cxn modelId="{BAB02954-1C37-40F3-9524-EF98FB942A7A}" srcId="{A50FE504-1104-4E3E-96EE-82E0DF0B2B54}" destId="{7D9164FE-20C5-4FED-A8A1-941D6A1A0FC6}" srcOrd="0" destOrd="0" parTransId="{0E0D830D-8C58-47C6-A57E-6CB28D2A4871}" sibTransId="{0CC08AD6-E210-48F6-AB61-D1BE243A5B9A}"/>
    <dgm:cxn modelId="{36E7C8AB-E1FB-4EAD-A93F-12FFBECCE894}" type="presOf" srcId="{9B7A818F-5D3F-409C-9E29-ABDE07DE0715}" destId="{CB98BCD4-332E-4BE0-8D27-DF38710943CF}" srcOrd="1" destOrd="0" presId="urn:microsoft.com/office/officeart/2005/8/layout/gear1"/>
    <dgm:cxn modelId="{E638DC8D-33BA-4A0B-8BE5-0B0B41FB1B6A}" srcId="{571CC073-B4EA-454E-8A5E-FC001A76EABC}" destId="{FF4AB757-4713-47A3-BB7B-067EDDCA996E}" srcOrd="2" destOrd="0" parTransId="{E8726CD3-43E2-4F93-B173-DF634BB69883}" sibTransId="{A5D563C2-43A8-4608-9C63-4628E8D4B277}"/>
    <dgm:cxn modelId="{E8E009DA-AE8E-4A0F-990B-A98A44769124}" type="presOf" srcId="{DD0F9380-7F1B-4FDE-9C8A-132435636D3C}" destId="{26EF0600-9196-47C0-98E5-605DC30FA4D5}" srcOrd="0" destOrd="2" presId="urn:microsoft.com/office/officeart/2005/8/layout/gear1"/>
    <dgm:cxn modelId="{F9525DA4-DF65-4E19-B2D5-50540E962F55}" srcId="{A50FE504-1104-4E3E-96EE-82E0DF0B2B54}" destId="{80BF1BE2-A4A6-4793-9F0A-D53F9A243893}" srcOrd="4" destOrd="0" parTransId="{4212392D-A502-47A8-948B-70DE6629E2DE}" sibTransId="{EEC0FEF4-8642-47AC-A4A6-56BA557A08D9}"/>
    <dgm:cxn modelId="{185ED235-53B9-441B-9F10-2125DDD165C1}" type="presOf" srcId="{FDC1918C-95FB-411A-A706-4C3528F56870}" destId="{8E649EA4-DED8-4E90-A4CC-37AC9C36FCE9}" srcOrd="0" destOrd="0" presId="urn:microsoft.com/office/officeart/2005/8/layout/gear1"/>
    <dgm:cxn modelId="{250FE77E-B845-4C57-A1CC-FCFC2E8A385B}" srcId="{571CC073-B4EA-454E-8A5E-FC001A76EABC}" destId="{9B7A818F-5D3F-409C-9E29-ABDE07DE0715}" srcOrd="0" destOrd="0" parTransId="{40DE1EEE-67DF-4DCB-B47B-38E70EB970DE}" sibTransId="{E4F370DE-48A1-45C7-83C3-BFB86AD09081}"/>
    <dgm:cxn modelId="{564B0289-2A08-442F-83CC-7D3FF3E885D8}" type="presOf" srcId="{A50FE504-1104-4E3E-96EE-82E0DF0B2B54}" destId="{BAF2B7F3-4ED4-45D5-AA15-42E23D37C06E}" srcOrd="1" destOrd="0" presId="urn:microsoft.com/office/officeart/2005/8/layout/gear1"/>
    <dgm:cxn modelId="{C00FCE17-9DB0-4A4D-8CD8-C5F10BDAFFF8}" srcId="{9B7A818F-5D3F-409C-9E29-ABDE07DE0715}" destId="{DD0F9380-7F1B-4FDE-9C8A-132435636D3C}" srcOrd="2" destOrd="0" parTransId="{20999D0F-2FF8-47C7-98CF-002E558B6790}" sibTransId="{C298856F-FBBB-4558-9651-901247383D08}"/>
    <dgm:cxn modelId="{0CCA0B29-9344-469C-A0E9-8A2889C46B5E}" type="presOf" srcId="{FF4AB757-4713-47A3-BB7B-067EDDCA996E}" destId="{27E6C6B7-CE4B-49CD-A3EF-C5C090915757}" srcOrd="0" destOrd="0" presId="urn:microsoft.com/office/officeart/2005/8/layout/gear1"/>
    <dgm:cxn modelId="{1C7CB306-A38B-46B7-B1DD-7D40A50F5AD9}" srcId="{9B7A818F-5D3F-409C-9E29-ABDE07DE0715}" destId="{1E7A08CD-796E-4338-99B0-839F289FCFB6}" srcOrd="3" destOrd="0" parTransId="{504FD497-2244-47F7-8997-1E85435D69B5}" sibTransId="{5F8834E6-107C-4C4A-8F38-48A3CE15E6BD}"/>
    <dgm:cxn modelId="{29EB38A4-94D0-4C86-87A0-D2E81EE72C43}" srcId="{A50FE504-1104-4E3E-96EE-82E0DF0B2B54}" destId="{C88CDECB-EDE2-42A1-AE94-A33923877D8E}" srcOrd="3" destOrd="0" parTransId="{EC304C8D-A63A-4D9B-A1BE-D316FB145D19}" sibTransId="{83B6A9FE-92E0-4CAE-8B2E-D770B5B6CFF8}"/>
    <dgm:cxn modelId="{91672185-113D-464F-A991-B6C02C9B684E}" type="presOf" srcId="{FF4AB757-4713-47A3-BB7B-067EDDCA996E}" destId="{92EF58C8-2887-4489-8F22-57FFE7EC3459}" srcOrd="2" destOrd="0" presId="urn:microsoft.com/office/officeart/2005/8/layout/gear1"/>
    <dgm:cxn modelId="{189FED80-DA2E-4501-9652-84CCB9F5A4C1}" srcId="{A50FE504-1104-4E3E-96EE-82E0DF0B2B54}" destId="{F3861B3F-BF66-4D4B-81DA-32C14F51281D}" srcOrd="1" destOrd="0" parTransId="{FA550013-F177-46D7-80BC-7BC300893607}" sibTransId="{9E7438B2-537E-42A6-BA5F-05765FBA3FCB}"/>
    <dgm:cxn modelId="{CC82C673-7EE1-4350-96B8-67D4A73BA401}" type="presOf" srcId="{BDC34ED5-887C-468E-8EE3-529DD9A202A5}" destId="{8E649EA4-DED8-4E90-A4CC-37AC9C36FCE9}" srcOrd="0" destOrd="2" presId="urn:microsoft.com/office/officeart/2005/8/layout/gear1"/>
    <dgm:cxn modelId="{FDA759DA-95D1-44FA-97A8-5BD0BC71C4BB}" type="presOf" srcId="{6DD56851-7116-4818-AF70-9D68EB2446D0}" destId="{8E649EA4-DED8-4E90-A4CC-37AC9C36FCE9}" srcOrd="0" destOrd="1" presId="urn:microsoft.com/office/officeart/2005/8/layout/gear1"/>
    <dgm:cxn modelId="{92B7BA4D-3975-4017-9309-48F06B1A64D2}" type="presOf" srcId="{1E7A08CD-796E-4338-99B0-839F289FCFB6}" destId="{26EF0600-9196-47C0-98E5-605DC30FA4D5}" srcOrd="0" destOrd="3" presId="urn:microsoft.com/office/officeart/2005/8/layout/gear1"/>
    <dgm:cxn modelId="{1DE9E4E1-CCA5-42EC-B630-2D223694FEC6}" srcId="{FF4AB757-4713-47A3-BB7B-067EDDCA996E}" destId="{BDC34ED5-887C-468E-8EE3-529DD9A202A5}" srcOrd="2" destOrd="0" parTransId="{07DE8B92-8976-478A-A464-69A9E5ED2E2D}" sibTransId="{8025F726-DAE7-41DD-8C71-AFB6D64FC893}"/>
    <dgm:cxn modelId="{B891803D-D4C6-4ADC-9BEE-DEA8D5B06FB8}" srcId="{FF4AB757-4713-47A3-BB7B-067EDDCA996E}" destId="{FDC1918C-95FB-411A-A706-4C3528F56870}" srcOrd="0" destOrd="0" parTransId="{60C73A2F-8AD3-42CE-B383-568E46D706AE}" sibTransId="{630362E8-3077-4F1E-B113-F452A17FC0AC}"/>
    <dgm:cxn modelId="{CBB1D260-8A5E-4EF0-B50B-6AC1A6DADBB5}" type="presOf" srcId="{C0CF5557-C2B1-470F-91FA-73CFA14ED9C4}" destId="{26EF0600-9196-47C0-98E5-605DC30FA4D5}" srcOrd="0" destOrd="0" presId="urn:microsoft.com/office/officeart/2005/8/layout/gear1"/>
    <dgm:cxn modelId="{67E2373C-7DCB-4FF3-8BF4-CD17CC52B0CC}" srcId="{9B7A818F-5D3F-409C-9E29-ABDE07DE0715}" destId="{C0CF5557-C2B1-470F-91FA-73CFA14ED9C4}" srcOrd="0" destOrd="0" parTransId="{B098F21F-A78A-45BB-A2E9-C25E971E32CE}" sibTransId="{1100A71D-FC28-4250-A44C-C4E791A4AC29}"/>
    <dgm:cxn modelId="{17DCA8D6-016B-4187-8673-65C889169427}" type="presOf" srcId="{A50FE504-1104-4E3E-96EE-82E0DF0B2B54}" destId="{7DB20512-D77D-426C-A8B0-FF9AA4F0733F}" srcOrd="0" destOrd="0" presId="urn:microsoft.com/office/officeart/2005/8/layout/gear1"/>
    <dgm:cxn modelId="{3A6835D5-4CC3-4A46-BF5D-744948EF5602}" type="presOf" srcId="{A5D563C2-43A8-4608-9C63-4628E8D4B277}" destId="{F5FFFA7E-3A0F-4BFF-8486-3359B31C434D}" srcOrd="0" destOrd="0" presId="urn:microsoft.com/office/officeart/2005/8/layout/gear1"/>
    <dgm:cxn modelId="{E5CBFF39-64E4-4386-B0E2-AB2AB42077CE}" type="presOf" srcId="{9B7A818F-5D3F-409C-9E29-ABDE07DE0715}" destId="{15956734-8971-4060-8A77-322EF64B3646}" srcOrd="0" destOrd="0" presId="urn:microsoft.com/office/officeart/2005/8/layout/gear1"/>
    <dgm:cxn modelId="{B01B93D1-1163-4627-A310-E9EB742B46D4}" srcId="{A50FE504-1104-4E3E-96EE-82E0DF0B2B54}" destId="{53E8B2FD-6381-4D6A-B846-7CBE61E2FBB9}" srcOrd="2" destOrd="0" parTransId="{A00328DF-5147-4E05-8413-C591528A47CA}" sibTransId="{62871C10-2CEF-4CDC-8556-7924E86EA65D}"/>
    <dgm:cxn modelId="{4F131468-EC67-469B-BC6F-D941F9C796CD}" type="presOf" srcId="{C88CDECB-EDE2-42A1-AE94-A33923877D8E}" destId="{6048E966-8AF5-4D74-BECA-C89D713841E6}" srcOrd="0" destOrd="3" presId="urn:microsoft.com/office/officeart/2005/8/layout/gear1"/>
    <dgm:cxn modelId="{8C8ADD41-0673-41EE-9773-332D7BC8F1AF}" type="presOf" srcId="{F3861B3F-BF66-4D4B-81DA-32C14F51281D}" destId="{6048E966-8AF5-4D74-BECA-C89D713841E6}" srcOrd="0" destOrd="1" presId="urn:microsoft.com/office/officeart/2005/8/layout/gear1"/>
    <dgm:cxn modelId="{7616C8FB-311C-4588-9ACE-2AEED164E9F4}" type="presParOf" srcId="{A5C7FF16-2964-475B-A4EB-363463532EFB}" destId="{15956734-8971-4060-8A77-322EF64B3646}" srcOrd="0" destOrd="0" presId="urn:microsoft.com/office/officeart/2005/8/layout/gear1"/>
    <dgm:cxn modelId="{8C8D24DD-E459-4276-97D8-0626291C9B22}" type="presParOf" srcId="{A5C7FF16-2964-475B-A4EB-363463532EFB}" destId="{CB98BCD4-332E-4BE0-8D27-DF38710943CF}" srcOrd="1" destOrd="0" presId="urn:microsoft.com/office/officeart/2005/8/layout/gear1"/>
    <dgm:cxn modelId="{5A426CA5-BED9-421C-B896-B1E4B7E0E651}" type="presParOf" srcId="{A5C7FF16-2964-475B-A4EB-363463532EFB}" destId="{3B81BBB3-50ED-432F-AC8B-AA8BFBEDD012}" srcOrd="2" destOrd="0" presId="urn:microsoft.com/office/officeart/2005/8/layout/gear1"/>
    <dgm:cxn modelId="{81386AA8-EA5F-462F-A32D-CD0785BA69E9}" type="presParOf" srcId="{A5C7FF16-2964-475B-A4EB-363463532EFB}" destId="{26EF0600-9196-47C0-98E5-605DC30FA4D5}" srcOrd="3" destOrd="0" presId="urn:microsoft.com/office/officeart/2005/8/layout/gear1"/>
    <dgm:cxn modelId="{977CD53A-92F0-4878-8B3F-FC24B84C8E72}" type="presParOf" srcId="{A5C7FF16-2964-475B-A4EB-363463532EFB}" destId="{7DB20512-D77D-426C-A8B0-FF9AA4F0733F}" srcOrd="4" destOrd="0" presId="urn:microsoft.com/office/officeart/2005/8/layout/gear1"/>
    <dgm:cxn modelId="{4358FF30-87CA-4F32-ACA8-30842C833BDE}" type="presParOf" srcId="{A5C7FF16-2964-475B-A4EB-363463532EFB}" destId="{BAF2B7F3-4ED4-45D5-AA15-42E23D37C06E}" srcOrd="5" destOrd="0" presId="urn:microsoft.com/office/officeart/2005/8/layout/gear1"/>
    <dgm:cxn modelId="{2C8F5C70-137F-4BF2-B38A-671F0E50DD4C}" type="presParOf" srcId="{A5C7FF16-2964-475B-A4EB-363463532EFB}" destId="{8101CAE7-5753-45BB-BC8E-0FD7D012E3FC}" srcOrd="6" destOrd="0" presId="urn:microsoft.com/office/officeart/2005/8/layout/gear1"/>
    <dgm:cxn modelId="{30BF1622-0869-4636-8171-CE33B12A58F5}" type="presParOf" srcId="{A5C7FF16-2964-475B-A4EB-363463532EFB}" destId="{6048E966-8AF5-4D74-BECA-C89D713841E6}" srcOrd="7" destOrd="0" presId="urn:microsoft.com/office/officeart/2005/8/layout/gear1"/>
    <dgm:cxn modelId="{14ECE34C-E29F-431C-A142-9F2CFA5F606D}" type="presParOf" srcId="{A5C7FF16-2964-475B-A4EB-363463532EFB}" destId="{27E6C6B7-CE4B-49CD-A3EF-C5C090915757}" srcOrd="8" destOrd="0" presId="urn:microsoft.com/office/officeart/2005/8/layout/gear1"/>
    <dgm:cxn modelId="{2893BADA-EC85-4646-B937-46E0886906B5}" type="presParOf" srcId="{A5C7FF16-2964-475B-A4EB-363463532EFB}" destId="{1E5224C9-0591-4009-AFF8-8B28F457BB85}" srcOrd="9" destOrd="0" presId="urn:microsoft.com/office/officeart/2005/8/layout/gear1"/>
    <dgm:cxn modelId="{AC6A1A1B-7A92-45E6-89CE-B7FDE6B02369}" type="presParOf" srcId="{A5C7FF16-2964-475B-A4EB-363463532EFB}" destId="{92EF58C8-2887-4489-8F22-57FFE7EC3459}" srcOrd="10" destOrd="0" presId="urn:microsoft.com/office/officeart/2005/8/layout/gear1"/>
    <dgm:cxn modelId="{4D1A1EBC-3CE8-4673-B153-26AB276A9765}" type="presParOf" srcId="{A5C7FF16-2964-475B-A4EB-363463532EFB}" destId="{9CB90C72-736D-484E-8028-BCA11B466390}" srcOrd="11" destOrd="0" presId="urn:microsoft.com/office/officeart/2005/8/layout/gear1"/>
    <dgm:cxn modelId="{9AEDD069-F658-4171-9F72-FA019E4F6378}" type="presParOf" srcId="{A5C7FF16-2964-475B-A4EB-363463532EFB}" destId="{8E649EA4-DED8-4E90-A4CC-37AC9C36FCE9}" srcOrd="12" destOrd="0" presId="urn:microsoft.com/office/officeart/2005/8/layout/gear1"/>
    <dgm:cxn modelId="{27E2D738-CD64-47B9-BD99-BEA0DACEF679}" type="presParOf" srcId="{A5C7FF16-2964-475B-A4EB-363463532EFB}" destId="{E0A5D0BE-B61D-4E35-86D1-CBBFACE3784E}" srcOrd="13" destOrd="0" presId="urn:microsoft.com/office/officeart/2005/8/layout/gear1"/>
    <dgm:cxn modelId="{B922975D-AB9D-4584-AB7D-B1A0146EDD89}" type="presParOf" srcId="{A5C7FF16-2964-475B-A4EB-363463532EFB}" destId="{9A97F835-F55A-4F8E-B807-A75468149F48}" srcOrd="14" destOrd="0" presId="urn:microsoft.com/office/officeart/2005/8/layout/gear1"/>
    <dgm:cxn modelId="{EDA8B743-0809-4482-AE1C-D2A28FAD383C}" type="presParOf" srcId="{A5C7FF16-2964-475B-A4EB-363463532EFB}" destId="{F5FFFA7E-3A0F-4BFF-8486-3359B31C434D}"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a:t>Ferhat</a:t>
          </a:r>
          <a:r>
            <a:rPr lang="tr-TR" sz="1800" b="1" baseline="0" dirty="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a:t>Open Source Software (Eclipse Public License)</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8621">
        <dgm:presLayoutVars>
          <dgm:chMax val="7"/>
          <dgm:chPref val="7"/>
        </dgm:presLayoutVars>
      </dgm:prSet>
      <dgm:spPr/>
    </dgm:pt>
    <dgm:pt modelId="{C4DF09B6-29CE-4F3E-BCFC-C9F666C1F4E5}" type="pres">
      <dgm:prSet presAssocID="{1345F2B0-7266-4A2F-925C-87E780E3DC2F}" presName="Name56" presStyleLbl="parChTrans1D2" presStyleIdx="0" presStyleCnt="2"/>
      <dgm:spPr/>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pt>
    <dgm:pt modelId="{7A3CB8F4-C9A6-4522-B663-AED31FFA5965}" type="pres">
      <dgm:prSet presAssocID="{3F4C9F82-9E0E-48BA-A416-6C5A9FFD3CB0}" presName="Name56" presStyleLbl="parChTrans1D2" presStyleIdx="1" presStyleCnt="2"/>
      <dgm:spPr/>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pt>
  </dgm:ptLst>
  <dgm:cxnLst>
    <dgm:cxn modelId="{71B5C285-BC2A-48AD-A4A3-1EE9B740178A}" type="presOf" srcId="{1DEE8FD8-5A94-4F2C-BA43-F8E0A144D9E1}" destId="{E77FFB8F-6E41-4CBC-828B-972850020B87}" srcOrd="0" destOrd="0" presId="urn:microsoft.com/office/officeart/2008/layout/RadialCluster"/>
    <dgm:cxn modelId="{194CB9B9-DAA4-4D14-B29F-4EB630300804}" type="presOf" srcId="{49BD7ADF-6891-4EC5-87D2-DAC7E3ADA28E}" destId="{34F4BF76-ADDF-48F3-AF56-75C4180F1A47}"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59D832D6-D110-4E55-85DE-984C3864DF0B}" type="presOf" srcId="{3F4C9F82-9E0E-48BA-A416-6C5A9FFD3CB0}" destId="{7A3CB8F4-C9A6-4522-B663-AED31FFA5965}" srcOrd="0" destOrd="0" presId="urn:microsoft.com/office/officeart/2008/layout/RadialCluster"/>
    <dgm:cxn modelId="{7FB626D8-66BA-42F4-8EE2-AE4EFA30CF0B}" type="presOf" srcId="{70CD8A63-D4E5-44B2-A016-3845CA064653}" destId="{ED42EFD9-5968-4B27-A72A-C6B16D3DFD00}"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E7EC0744-BB2E-489E-9B84-05684032B576}" type="presOf" srcId="{76DBA91D-1E19-4CBE-AEC7-36BB84AAD8FE}" destId="{8C2C9A3E-8756-4B9A-902F-2BDA27D005E6}"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142086DF-A9C0-4007-9C8E-6B5EAFAEE6A3}" type="presOf" srcId="{1345F2B0-7266-4A2F-925C-87E780E3DC2F}" destId="{C4DF09B6-29CE-4F3E-BCFC-C9F666C1F4E5}" srcOrd="0" destOrd="0" presId="urn:microsoft.com/office/officeart/2008/layout/RadialCluster"/>
    <dgm:cxn modelId="{7A6D4EC0-1DBD-482A-A657-C3C4073EE74A}" type="presParOf" srcId="{34F4BF76-ADDF-48F3-AF56-75C4180F1A47}" destId="{FB3D14E7-D4F1-4BBF-8324-75B4AECC6117}" srcOrd="0" destOrd="0" presId="urn:microsoft.com/office/officeart/2008/layout/RadialCluster"/>
    <dgm:cxn modelId="{2F4D1416-B99B-4F40-A3AC-C5A7E6D58EDE}" type="presParOf" srcId="{FB3D14E7-D4F1-4BBF-8324-75B4AECC6117}" destId="{8C2C9A3E-8756-4B9A-902F-2BDA27D005E6}" srcOrd="0" destOrd="0" presId="urn:microsoft.com/office/officeart/2008/layout/RadialCluster"/>
    <dgm:cxn modelId="{8B6B5DB2-54F2-4316-A71A-E9C9CD62A1B4}" type="presParOf" srcId="{FB3D14E7-D4F1-4BBF-8324-75B4AECC6117}" destId="{C4DF09B6-29CE-4F3E-BCFC-C9F666C1F4E5}" srcOrd="1" destOrd="0" presId="urn:microsoft.com/office/officeart/2008/layout/RadialCluster"/>
    <dgm:cxn modelId="{2BEDF04F-1672-4648-9CF8-96801E27D1D5}" type="presParOf" srcId="{FB3D14E7-D4F1-4BBF-8324-75B4AECC6117}" destId="{E77FFB8F-6E41-4CBC-828B-972850020B87}" srcOrd="2" destOrd="0" presId="urn:microsoft.com/office/officeart/2008/layout/RadialCluster"/>
    <dgm:cxn modelId="{0E7898F5-9239-47E5-94A2-0351E012A9C4}" type="presParOf" srcId="{FB3D14E7-D4F1-4BBF-8324-75B4AECC6117}" destId="{7A3CB8F4-C9A6-4522-B663-AED31FFA5965}" srcOrd="3" destOrd="0" presId="urn:microsoft.com/office/officeart/2008/layout/RadialCluster"/>
    <dgm:cxn modelId="{12FA77B9-327E-4DD8-A76A-A6F6853C26B7}"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en-US" sz="1800" b="1" dirty="0"/>
            <a:t>Prof. Hans Vangheluwe (Chair)</a:t>
          </a:r>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DD15F3C-9F4B-4F2F-A634-DD98C9E483A9}">
      <dgm:prSet phldrT="[Text]" custT="1"/>
      <dgm:spPr/>
      <dgm:t>
        <a:bodyPr/>
        <a:lstStyle/>
        <a:p>
          <a:r>
            <a:rPr lang="tr-TR" sz="1800" b="1" dirty="0"/>
            <a:t>D</a:t>
          </a:r>
          <a:r>
            <a:rPr lang="en-US" sz="1800" b="1" dirty="0"/>
            <a:t>r. Anne Monceaux (MC)</a:t>
          </a:r>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en-US" sz="2000" b="1" dirty="0"/>
            <a:t>MPM4CPS</a:t>
          </a:r>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70CD8A63-D4E5-44B2-A016-3845CA064653}">
      <dgm:prSet phldrT="[Text]" custT="1"/>
      <dgm:spPr/>
      <dgm:t>
        <a:bodyPr/>
        <a:lstStyle/>
        <a:p>
          <a:r>
            <a:rPr lang="en-US" sz="1800" b="1" dirty="0"/>
            <a:t>Ferhat Erata (MC)</a:t>
          </a:r>
        </a:p>
      </dgm:t>
    </dgm:pt>
    <dgm:pt modelId="{A045D55F-9308-4B9E-A07F-0FF83381087A}" type="sibTrans" cxnId="{026872E5-9222-4567-8F70-D3D6B2758C84}">
      <dgm:prSet/>
      <dgm:spPr/>
      <dgm:t>
        <a:bodyPr/>
        <a:lstStyle/>
        <a:p>
          <a:endParaRPr lang="en-US"/>
        </a:p>
      </dgm:t>
    </dgm:pt>
    <dgm:pt modelId="{3F4C9F82-9E0E-48BA-A416-6C5A9FFD3CB0}" type="parTrans" cxnId="{026872E5-9222-4567-8F70-D3D6B2758C84}">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33663" custScaleY="94655" custLinFactNeighborY="-7650">
        <dgm:presLayoutVars>
          <dgm:chMax val="7"/>
          <dgm:chPref val="7"/>
        </dgm:presLayoutVars>
      </dgm:prSet>
      <dgm:spPr/>
    </dgm:pt>
    <dgm:pt modelId="{C4DF09B6-29CE-4F3E-BCFC-C9F666C1F4E5}" type="pres">
      <dgm:prSet presAssocID="{1345F2B0-7266-4A2F-925C-87E780E3DC2F}" presName="Name56" presStyleLbl="parChTrans1D2" presStyleIdx="0" presStyleCnt="3"/>
      <dgm:spPr/>
    </dgm:pt>
    <dgm:pt modelId="{E77FFB8F-6E41-4CBC-828B-972850020B87}" type="pres">
      <dgm:prSet presAssocID="{1DEE8FD8-5A94-4F2C-BA43-F8E0A144D9E1}" presName="text0" presStyleLbl="node1" presStyleIdx="1" presStyleCnt="4" custScaleX="207638">
        <dgm:presLayoutVars>
          <dgm:bulletEnabled val="1"/>
        </dgm:presLayoutVars>
      </dgm:prSet>
      <dgm:spPr/>
    </dgm:pt>
    <dgm:pt modelId="{7A3CB8F4-C9A6-4522-B663-AED31FFA5965}" type="pres">
      <dgm:prSet presAssocID="{3F4C9F82-9E0E-48BA-A416-6C5A9FFD3CB0}" presName="Name56" presStyleLbl="parChTrans1D2" presStyleIdx="1" presStyleCnt="3"/>
      <dgm:spPr/>
    </dgm:pt>
    <dgm:pt modelId="{ED42EFD9-5968-4B27-A72A-C6B16D3DFD00}" type="pres">
      <dgm:prSet presAssocID="{70CD8A63-D4E5-44B2-A016-3845CA064653}" presName="text0" presStyleLbl="node1" presStyleIdx="2" presStyleCnt="4" custScaleX="205103" custScaleY="100788" custRadScaleRad="122321" custRadScaleInc="-41223">
        <dgm:presLayoutVars>
          <dgm:bulletEnabled val="1"/>
        </dgm:presLayoutVars>
      </dgm:prSet>
      <dgm:spPr/>
    </dgm:pt>
    <dgm:pt modelId="{4E48F8CC-5CEB-4107-AC48-3DC7A4B0A050}" type="pres">
      <dgm:prSet presAssocID="{00703610-52B9-4FB5-B775-3790B9F75948}" presName="Name56" presStyleLbl="parChTrans1D2" presStyleIdx="2" presStyleCnt="3"/>
      <dgm:spPr/>
    </dgm:pt>
    <dgm:pt modelId="{3FDA9822-3C98-4A35-B588-2CCE1FA04754}" type="pres">
      <dgm:prSet presAssocID="{7DD15F3C-9F4B-4F2F-A634-DD98C9E483A9}" presName="text0" presStyleLbl="node1" presStyleIdx="3" presStyleCnt="4" custScaleX="192582" custRadScaleRad="125422" custRadScaleInc="41045">
        <dgm:presLayoutVars>
          <dgm:bulletEnabled val="1"/>
        </dgm:presLayoutVars>
      </dgm:prSet>
      <dgm:spPr/>
    </dgm:pt>
  </dgm:ptLst>
  <dgm:cxnLst>
    <dgm:cxn modelId="{A8EFE51D-BB8B-447C-B578-1A38B1F7DE2C}" type="presOf" srcId="{70CD8A63-D4E5-44B2-A016-3845CA064653}" destId="{ED42EFD9-5968-4B27-A72A-C6B16D3DFD00}" srcOrd="0" destOrd="0" presId="urn:microsoft.com/office/officeart/2008/layout/RadialCluster"/>
    <dgm:cxn modelId="{37C77536-A1B0-4C77-918D-110F8AD160DB}" type="presOf" srcId="{3F4C9F82-9E0E-48BA-A416-6C5A9FFD3CB0}" destId="{7A3CB8F4-C9A6-4522-B663-AED31FFA5965}" srcOrd="0" destOrd="0" presId="urn:microsoft.com/office/officeart/2008/layout/RadialCluster"/>
    <dgm:cxn modelId="{6E683D4E-F140-458D-952E-5159414C3D90}" type="presOf" srcId="{1DEE8FD8-5A94-4F2C-BA43-F8E0A144D9E1}" destId="{E77FFB8F-6E41-4CBC-828B-972850020B87}"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F9D395A9-33C8-4273-8EC9-47385006F71F}" srcId="{76DBA91D-1E19-4CBE-AEC7-36BB84AAD8FE}" destId="{1DEE8FD8-5A94-4F2C-BA43-F8E0A144D9E1}" srcOrd="0" destOrd="0" parTransId="{1345F2B0-7266-4A2F-925C-87E780E3DC2F}" sibTransId="{113DE6B3-18B3-4459-8719-C93667CBA7D2}"/>
    <dgm:cxn modelId="{73F2A3A2-5D50-4D78-90D3-3AC82C303B47}" type="presOf" srcId="{7DD15F3C-9F4B-4F2F-A634-DD98C9E483A9}" destId="{3FDA9822-3C98-4A35-B588-2CCE1FA04754}"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21BD27D2-8EC1-4C2F-8790-3D49612C35C1}" srcId="{76DBA91D-1E19-4CBE-AEC7-36BB84AAD8FE}" destId="{7DD15F3C-9F4B-4F2F-A634-DD98C9E483A9}" srcOrd="2" destOrd="0" parTransId="{00703610-52B9-4FB5-B775-3790B9F75948}" sibTransId="{B64ED5E3-50FD-444C-B430-CC5337F9399B}"/>
    <dgm:cxn modelId="{2F92D296-F9B1-44AF-8FD5-13EAD40FA570}" type="presOf" srcId="{49BD7ADF-6891-4EC5-87D2-DAC7E3ADA28E}" destId="{34F4BF76-ADDF-48F3-AF56-75C4180F1A47}" srcOrd="0" destOrd="0" presId="urn:microsoft.com/office/officeart/2008/layout/RadialCluster"/>
    <dgm:cxn modelId="{E3757B23-D596-4246-AB10-02C3AC7971BB}" type="presOf" srcId="{76DBA91D-1E19-4CBE-AEC7-36BB84AAD8FE}" destId="{8C2C9A3E-8756-4B9A-902F-2BDA27D005E6}" srcOrd="0" destOrd="0" presId="urn:microsoft.com/office/officeart/2008/layout/RadialCluster"/>
    <dgm:cxn modelId="{638D8996-1784-4696-B848-39D7403254A2}" type="presOf" srcId="{00703610-52B9-4FB5-B775-3790B9F75948}" destId="{4E48F8CC-5CEB-4107-AC48-3DC7A4B0A050}" srcOrd="0" destOrd="0" presId="urn:microsoft.com/office/officeart/2008/layout/RadialCluster"/>
    <dgm:cxn modelId="{7D8FFE19-0D24-4CA7-B0D4-6E62FCB42E2D}" type="presOf" srcId="{1345F2B0-7266-4A2F-925C-87E780E3DC2F}" destId="{C4DF09B6-29CE-4F3E-BCFC-C9F666C1F4E5}" srcOrd="0" destOrd="0" presId="urn:microsoft.com/office/officeart/2008/layout/RadialCluster"/>
    <dgm:cxn modelId="{DC8941CB-CC05-4C8B-9D27-29B74776B96A}" type="presParOf" srcId="{34F4BF76-ADDF-48F3-AF56-75C4180F1A47}" destId="{FB3D14E7-D4F1-4BBF-8324-75B4AECC6117}" srcOrd="0" destOrd="0" presId="urn:microsoft.com/office/officeart/2008/layout/RadialCluster"/>
    <dgm:cxn modelId="{EDC40FA4-24A9-44B2-BCE8-8B09BB3DDC2B}" type="presParOf" srcId="{FB3D14E7-D4F1-4BBF-8324-75B4AECC6117}" destId="{8C2C9A3E-8756-4B9A-902F-2BDA27D005E6}" srcOrd="0" destOrd="0" presId="urn:microsoft.com/office/officeart/2008/layout/RadialCluster"/>
    <dgm:cxn modelId="{67893482-5DC0-4470-9C10-7637F39FFA7D}" type="presParOf" srcId="{FB3D14E7-D4F1-4BBF-8324-75B4AECC6117}" destId="{C4DF09B6-29CE-4F3E-BCFC-C9F666C1F4E5}" srcOrd="1" destOrd="0" presId="urn:microsoft.com/office/officeart/2008/layout/RadialCluster"/>
    <dgm:cxn modelId="{DCBA3BF4-8962-4102-BC5B-A091F420524F}" type="presParOf" srcId="{FB3D14E7-D4F1-4BBF-8324-75B4AECC6117}" destId="{E77FFB8F-6E41-4CBC-828B-972850020B87}" srcOrd="2" destOrd="0" presId="urn:microsoft.com/office/officeart/2008/layout/RadialCluster"/>
    <dgm:cxn modelId="{1BAE6252-6743-4601-AA95-F8ABBD05E1CA}" type="presParOf" srcId="{FB3D14E7-D4F1-4BBF-8324-75B4AECC6117}" destId="{7A3CB8F4-C9A6-4522-B663-AED31FFA5965}" srcOrd="3" destOrd="0" presId="urn:microsoft.com/office/officeart/2008/layout/RadialCluster"/>
    <dgm:cxn modelId="{F6BC3B96-D521-42B0-B9C4-001C58B66D67}" type="presParOf" srcId="{FB3D14E7-D4F1-4BBF-8324-75B4AECC6117}" destId="{ED42EFD9-5968-4B27-A72A-C6B16D3DFD00}" srcOrd="4" destOrd="0" presId="urn:microsoft.com/office/officeart/2008/layout/RadialCluster"/>
    <dgm:cxn modelId="{773D6B78-B190-4676-8F56-155590F4AEAC}" type="presParOf" srcId="{FB3D14E7-D4F1-4BBF-8324-75B4AECC6117}" destId="{4E48F8CC-5CEB-4107-AC48-3DC7A4B0A050}" srcOrd="5" destOrd="0" presId="urn:microsoft.com/office/officeart/2008/layout/RadialCluster"/>
    <dgm:cxn modelId="{775B271A-BCD0-4B5D-B537-C861BB6028EA}"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6C6C7592-C6BB-4ED7-B879-AA932CE113AB}">
      <dgm:prSet phldrT="[Text]"/>
      <dgm:spPr/>
      <dgm:t>
        <a:bodyPr/>
        <a:lstStyle/>
        <a:p>
          <a:r>
            <a:rPr lang="en-US" b="1" i="0" dirty="0"/>
            <a:t>The 1st International ModelWriter Workshop in Izmir, Turkey</a:t>
          </a:r>
          <a:r>
            <a:rPr lang="tr-TR" b="1" i="0" dirty="0"/>
            <a:t> (</a:t>
          </a:r>
          <a:r>
            <a:rPr lang="en-US" b="1" i="0" dirty="0"/>
            <a:t>Jan 15-17, 2015</a:t>
          </a:r>
          <a:r>
            <a:rPr lang="tr-TR" b="1" i="0" dirty="0"/>
            <a:t>) [M4]</a:t>
          </a:r>
          <a:endParaRPr lang="en-US" dirty="0"/>
        </a:p>
      </dgm:t>
    </dgm:pt>
    <dgm:pt modelId="{B8CA6B3E-CB49-4234-A18F-D11019501FB4}" type="parTrans" cxnId="{642FB327-7F15-4883-93A6-B33E6FF78543}">
      <dgm:prSet/>
      <dgm:spPr/>
      <dgm:t>
        <a:bodyPr/>
        <a:lstStyle/>
        <a:p>
          <a:endParaRPr lang="en-US"/>
        </a:p>
      </dgm:t>
    </dgm:pt>
    <dgm:pt modelId="{DB98379C-303F-4EBA-97C2-C341F6491F38}" type="sibTrans" cxnId="{642FB327-7F15-4883-93A6-B33E6FF78543}">
      <dgm:prSet/>
      <dgm:spPr/>
      <dgm:t>
        <a:bodyPr/>
        <a:lstStyle/>
        <a:p>
          <a:endParaRPr lang="en-US"/>
        </a:p>
      </dgm:t>
    </dgm:pt>
    <dgm:pt modelId="{E3C7E94A-39EB-42F5-B632-4F81A18996DE}">
      <dgm:prSet phldrT="[Text]"/>
      <dgm:spPr/>
      <dgm:t>
        <a:bodyPr/>
        <a:lstStyle/>
        <a:p>
          <a:r>
            <a:rPr lang="en-US" b="1" i="0" dirty="0"/>
            <a:t>The 2nd International ModelWriter Workshop in Brussels, Belgium</a:t>
          </a:r>
          <a:r>
            <a:rPr lang="tr-TR" b="1" i="0" dirty="0"/>
            <a:t> (</a:t>
          </a:r>
          <a:r>
            <a:rPr lang="en-US" b="1" i="0" dirty="0"/>
            <a:t>Apr 30, 2015</a:t>
          </a:r>
          <a:r>
            <a:rPr lang="tr-TR" b="1" i="0" dirty="0"/>
            <a:t>) [M7]</a:t>
          </a:r>
          <a:endParaRPr lang="en-US" dirty="0"/>
        </a:p>
      </dgm:t>
    </dgm:pt>
    <dgm:pt modelId="{57C8709D-A768-4ED3-8E36-D52FD4AA99E9}" type="parTrans" cxnId="{2F1E1781-6F87-453B-B9CB-52C800177BD9}">
      <dgm:prSet/>
      <dgm:spPr/>
      <dgm:t>
        <a:bodyPr/>
        <a:lstStyle/>
        <a:p>
          <a:endParaRPr lang="en-US"/>
        </a:p>
      </dgm:t>
    </dgm:pt>
    <dgm:pt modelId="{17E10E45-3D60-4F81-9ED9-66732EA0756B}" type="sibTrans" cxnId="{2F1E1781-6F87-453B-B9CB-52C800177BD9}">
      <dgm:prSet/>
      <dgm:spPr/>
      <dgm:t>
        <a:bodyPr/>
        <a:lstStyle/>
        <a:p>
          <a:endParaRPr lang="en-US"/>
        </a:p>
      </dgm:t>
    </dgm:pt>
    <dgm:pt modelId="{0DEF2101-42C3-4149-B9E4-20F7C07E9C01}">
      <dgm:prSet phldrT="[Text]"/>
      <dgm:spPr/>
      <dgm:t>
        <a:bodyPr/>
        <a:lstStyle/>
        <a:p>
          <a:r>
            <a:rPr lang="en-US" b="1" i="0" dirty="0"/>
            <a:t>The 3rd International ModelWriter Workshop in Toulouse, France</a:t>
          </a:r>
          <a:r>
            <a:rPr lang="tr-TR" b="1" i="0" dirty="0"/>
            <a:t> (</a:t>
          </a:r>
          <a:r>
            <a:rPr lang="en-US" b="1" i="0" dirty="0"/>
            <a:t>Jun 22-23, 2015</a:t>
          </a:r>
          <a:r>
            <a:rPr lang="tr-TR" b="1" i="0" dirty="0"/>
            <a:t>) [M10]</a:t>
          </a:r>
          <a:endParaRPr lang="en-US" dirty="0"/>
        </a:p>
      </dgm:t>
    </dgm:pt>
    <dgm:pt modelId="{A5D5F1E8-C76D-423C-AB4B-C521B225A5BF}" type="parTrans" cxnId="{A8827193-7EFE-4AE4-9392-6CB9C68F2C5E}">
      <dgm:prSet/>
      <dgm:spPr/>
      <dgm:t>
        <a:bodyPr/>
        <a:lstStyle/>
        <a:p>
          <a:endParaRPr lang="en-US"/>
        </a:p>
      </dgm:t>
    </dgm:pt>
    <dgm:pt modelId="{5B0634F5-A821-4B04-A3F9-88131CBEEDC4}" type="sibTrans" cxnId="{A8827193-7EFE-4AE4-9392-6CB9C68F2C5E}">
      <dgm:prSet/>
      <dgm:spPr/>
      <dgm:t>
        <a:bodyPr/>
        <a:lstStyle/>
        <a:p>
          <a:endParaRPr lang="en-US"/>
        </a:p>
      </dgm:t>
    </dgm:pt>
    <dgm:pt modelId="{CB55FDD5-0894-4661-8228-0800B17FA6A4}">
      <dgm:prSet phldrT="[Text]"/>
      <dgm:spPr/>
      <dgm:t>
        <a:bodyPr/>
        <a:lstStyle/>
        <a:p>
          <a:r>
            <a:rPr lang="en-US" b="1" i="0" dirty="0"/>
            <a:t>The 4th International ModelWriter Workshop in Brussels, Belgium</a:t>
          </a:r>
          <a:r>
            <a:rPr lang="tr-TR" b="1" i="0" dirty="0"/>
            <a:t> (</a:t>
          </a:r>
          <a:r>
            <a:rPr lang="en-US" b="1" i="0" dirty="0"/>
            <a:t>Sep 23-24, 2015</a:t>
          </a:r>
          <a:r>
            <a:rPr lang="tr-TR" b="1" i="0" dirty="0"/>
            <a:t>) [M12]</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105D83D6-A5DF-47F5-98FD-16585B9FDEA2}">
      <dgm:prSet phldrT="[Text]"/>
      <dgm:spPr/>
      <dgm:t>
        <a:bodyPr/>
        <a:lstStyle/>
        <a:p>
          <a:r>
            <a:rPr lang="en-US" b="1" i="0" dirty="0"/>
            <a:t>The 1st International </a:t>
          </a:r>
          <a:r>
            <a:rPr lang="tr-TR" b="1" i="0" dirty="0"/>
            <a:t>Eureka </a:t>
          </a:r>
          <a:r>
            <a:rPr lang="en-US" b="1" i="0" dirty="0"/>
            <a:t>Project Exhibition in Berlin, Germany</a:t>
          </a:r>
          <a:r>
            <a:rPr lang="tr-TR" b="1" i="0" dirty="0"/>
            <a:t>  (</a:t>
          </a:r>
          <a:r>
            <a:rPr lang="en-US" b="1" i="0" dirty="0"/>
            <a:t>Mar 10-11,</a:t>
          </a:r>
          <a:r>
            <a:rPr lang="tr-TR" b="1" i="0" dirty="0"/>
            <a:t> </a:t>
          </a:r>
          <a:r>
            <a:rPr lang="en-US" b="1" i="0" dirty="0"/>
            <a:t>2015</a:t>
          </a:r>
          <a:r>
            <a:rPr lang="tr-TR" b="1" i="0" dirty="0"/>
            <a:t>) [M6]</a:t>
          </a:r>
          <a:endParaRPr lang="en-US" dirty="0"/>
        </a:p>
      </dgm:t>
    </dgm:pt>
    <dgm:pt modelId="{0DF62EF3-5DE6-4117-A3EF-7D3AAD4C770E}" type="parTrans" cxnId="{B9C8C1AD-3B09-4DD5-96B7-016B31CDF175}">
      <dgm:prSet/>
      <dgm:spPr/>
      <dgm:t>
        <a:bodyPr/>
        <a:lstStyle/>
        <a:p>
          <a:endParaRPr lang="en-US"/>
        </a:p>
      </dgm:t>
    </dgm:pt>
    <dgm:pt modelId="{D58E7C5C-FB8E-4454-AB86-1B1EA1B18A7F}" type="sibTrans" cxnId="{B9C8C1AD-3B09-4DD5-96B7-016B31CDF175}">
      <dgm:prSet/>
      <dgm:spPr/>
      <dgm:t>
        <a:bodyPr/>
        <a:lstStyle/>
        <a:p>
          <a:endParaRPr lang="en-US"/>
        </a:p>
      </dgm:t>
    </dgm:pt>
    <dgm:pt modelId="{9B8D54D4-AA03-4114-8443-539BAF199372}">
      <dgm:prSet phldrT="[Text]"/>
      <dgm:spPr/>
      <dgm:t>
        <a:bodyPr/>
        <a:lstStyle/>
        <a:p>
          <a:r>
            <a:rPr lang="en-US" b="1" i="0" dirty="0"/>
            <a:t>The 5th International ModelWriter Workshop in Ludwigsburg, Germany</a:t>
          </a:r>
          <a:r>
            <a:rPr lang="tr-TR" b="1" i="0" dirty="0"/>
            <a:t> (</a:t>
          </a:r>
          <a:r>
            <a:rPr lang="en-US" b="1" i="0" dirty="0"/>
            <a:t>Nov 2</a:t>
          </a:r>
          <a:r>
            <a:rPr lang="tr-TR" b="1" i="0" dirty="0"/>
            <a:t>-5</a:t>
          </a:r>
          <a:r>
            <a:rPr lang="en-US" b="1" i="0" dirty="0"/>
            <a:t>, 2015</a:t>
          </a:r>
          <a:r>
            <a:rPr lang="tr-TR" b="1" i="0" dirty="0"/>
            <a:t>) [M16]</a:t>
          </a:r>
        </a:p>
      </dgm:t>
    </dgm:pt>
    <dgm:pt modelId="{65D14CBB-21E4-4F65-9755-4C57D38B56E3}" type="parTrans" cxnId="{5E29B580-577D-40FB-843E-C31CB51936AC}">
      <dgm:prSet/>
      <dgm:spPr/>
      <dgm:t>
        <a:bodyPr/>
        <a:lstStyle/>
        <a:p>
          <a:endParaRPr lang="en-US"/>
        </a:p>
      </dgm:t>
    </dgm:pt>
    <dgm:pt modelId="{6A037751-B154-4DF7-97C1-8C5BA8328897}" type="sibTrans" cxnId="{5E29B580-577D-40FB-843E-C31CB51936AC}">
      <dgm:prSet/>
      <dgm:spPr/>
      <dgm:t>
        <a:bodyPr/>
        <a:lstStyle/>
        <a:p>
          <a:endParaRPr lang="en-US"/>
        </a:p>
      </dgm:t>
    </dgm:pt>
    <dgm:pt modelId="{920D569A-D373-4AFE-9A41-957CD505C389}">
      <dgm:prSet phldrT="[Text]"/>
      <dgm:spPr/>
      <dgm:t>
        <a:bodyPr/>
        <a:lstStyle/>
        <a:p>
          <a:r>
            <a:rPr lang="tr-TR" b="1" i="0" dirty="0"/>
            <a:t>Project</a:t>
          </a:r>
          <a:r>
            <a:rPr lang="tr-TR" dirty="0"/>
            <a:t> </a:t>
          </a:r>
          <a:r>
            <a:rPr lang="tr-TR" b="1" i="0" dirty="0"/>
            <a:t>Kick-off  in Istanbul, Turkey (Nov 08, 2014) [M1]</a:t>
          </a:r>
          <a:endParaRPr lang="en-US" b="1" i="0" dirty="0"/>
        </a:p>
      </dgm:t>
    </dgm:pt>
    <dgm:pt modelId="{B87FC83F-6451-4793-9109-187F99EE57B8}" type="parTrans" cxnId="{0B0A3125-EF97-4E96-BA8B-DB718E046C6D}">
      <dgm:prSet/>
      <dgm:spPr/>
      <dgm:t>
        <a:bodyPr/>
        <a:lstStyle/>
        <a:p>
          <a:endParaRPr lang="en-US"/>
        </a:p>
      </dgm:t>
    </dgm:pt>
    <dgm:pt modelId="{93C3D843-C1BB-4BBF-8509-989F76B6ADF5}" type="sibTrans" cxnId="{0B0A3125-EF97-4E96-BA8B-DB718E046C6D}">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pt>
    <dgm:pt modelId="{8052FC2B-1325-4E1C-B15F-6741598078B0}" type="pres">
      <dgm:prSet presAssocID="{9B8D54D4-AA03-4114-8443-539BAF199372}" presName="boxAndChildren" presStyleCnt="0"/>
      <dgm:spPr/>
    </dgm:pt>
    <dgm:pt modelId="{AB258170-731F-45E5-BB1E-AEB7C2FA9AC8}" type="pres">
      <dgm:prSet presAssocID="{9B8D54D4-AA03-4114-8443-539BAF199372}" presName="parentTextBox" presStyleLbl="node1" presStyleIdx="0" presStyleCnt="7"/>
      <dgm:spPr/>
    </dgm:pt>
    <dgm:pt modelId="{A7F84216-6CDA-45A0-A1ED-4B35A894CB69}" type="pres">
      <dgm:prSet presAssocID="{07FF549E-9776-40D6-96E3-A23E6471B465}" presName="sp" presStyleCnt="0"/>
      <dgm:spPr/>
    </dgm:pt>
    <dgm:pt modelId="{CDC2B3E9-39A2-4B7D-BBD9-7AD079133E62}" type="pres">
      <dgm:prSet presAssocID="{CB55FDD5-0894-4661-8228-0800B17FA6A4}" presName="arrowAndChildren" presStyleCnt="0"/>
      <dgm:spPr/>
    </dgm:pt>
    <dgm:pt modelId="{0532ECD2-1896-48FB-A9B4-7B22262BF3AA}" type="pres">
      <dgm:prSet presAssocID="{CB55FDD5-0894-4661-8228-0800B17FA6A4}" presName="parentTextArrow" presStyleLbl="node1" presStyleIdx="1" presStyleCnt="7"/>
      <dgm:spPr/>
    </dgm:pt>
    <dgm:pt modelId="{2515F569-66D5-494F-9E30-9A63E375D2C0}" type="pres">
      <dgm:prSet presAssocID="{5B0634F5-A821-4B04-A3F9-88131CBEEDC4}" presName="sp" presStyleCnt="0"/>
      <dgm:spPr/>
    </dgm:pt>
    <dgm:pt modelId="{A33B724A-4D09-49ED-8A97-742714F3506C}" type="pres">
      <dgm:prSet presAssocID="{0DEF2101-42C3-4149-B9E4-20F7C07E9C01}" presName="arrowAndChildren" presStyleCnt="0"/>
      <dgm:spPr/>
    </dgm:pt>
    <dgm:pt modelId="{2FDD52E4-C089-4FE0-B14C-A954C22DDD45}" type="pres">
      <dgm:prSet presAssocID="{0DEF2101-42C3-4149-B9E4-20F7C07E9C01}" presName="parentTextArrow" presStyleLbl="node1" presStyleIdx="2" presStyleCnt="7"/>
      <dgm:spPr/>
    </dgm:pt>
    <dgm:pt modelId="{6031C12C-1E95-4F90-B336-BF66186DA013}" type="pres">
      <dgm:prSet presAssocID="{17E10E45-3D60-4F81-9ED9-66732EA0756B}" presName="sp" presStyleCnt="0"/>
      <dgm:spPr/>
    </dgm:pt>
    <dgm:pt modelId="{433B68B7-1152-469A-A58B-1B5C8A4DF199}" type="pres">
      <dgm:prSet presAssocID="{E3C7E94A-39EB-42F5-B632-4F81A18996DE}" presName="arrowAndChildren" presStyleCnt="0"/>
      <dgm:spPr/>
    </dgm:pt>
    <dgm:pt modelId="{410AC209-7CBD-4F6F-BE35-9EF9EC5E9108}" type="pres">
      <dgm:prSet presAssocID="{E3C7E94A-39EB-42F5-B632-4F81A18996DE}" presName="parentTextArrow" presStyleLbl="node1" presStyleIdx="3" presStyleCnt="7"/>
      <dgm:spPr/>
    </dgm:pt>
    <dgm:pt modelId="{F38C9193-C366-4F5D-9DA0-F75E83957616}" type="pres">
      <dgm:prSet presAssocID="{D58E7C5C-FB8E-4454-AB86-1B1EA1B18A7F}" presName="sp" presStyleCnt="0"/>
      <dgm:spPr/>
    </dgm:pt>
    <dgm:pt modelId="{A763BA58-DB0A-4C25-9060-532BFC7DBD6F}" type="pres">
      <dgm:prSet presAssocID="{105D83D6-A5DF-47F5-98FD-16585B9FDEA2}" presName="arrowAndChildren" presStyleCnt="0"/>
      <dgm:spPr/>
    </dgm:pt>
    <dgm:pt modelId="{B466B50B-12AF-4501-8D71-563493DDE4D3}" type="pres">
      <dgm:prSet presAssocID="{105D83D6-A5DF-47F5-98FD-16585B9FDEA2}" presName="parentTextArrow" presStyleLbl="node1" presStyleIdx="4" presStyleCnt="7" custLinFactNeighborX="-5710" custLinFactNeighborY="684"/>
      <dgm:spPr/>
    </dgm:pt>
    <dgm:pt modelId="{4375642E-7785-4D98-B4FF-8766B97EAB31}" type="pres">
      <dgm:prSet presAssocID="{DB98379C-303F-4EBA-97C2-C341F6491F38}" presName="sp" presStyleCnt="0"/>
      <dgm:spPr/>
    </dgm:pt>
    <dgm:pt modelId="{13C4E310-2AF5-4B62-BF52-0DB95CD91583}" type="pres">
      <dgm:prSet presAssocID="{6C6C7592-C6BB-4ED7-B879-AA932CE113AB}" presName="arrowAndChildren" presStyleCnt="0"/>
      <dgm:spPr/>
    </dgm:pt>
    <dgm:pt modelId="{47701EA2-747C-4CD7-BDBB-C0FADD9487F9}" type="pres">
      <dgm:prSet presAssocID="{6C6C7592-C6BB-4ED7-B879-AA932CE113AB}" presName="parentTextArrow" presStyleLbl="node1" presStyleIdx="5" presStyleCnt="7"/>
      <dgm:spPr/>
    </dgm:pt>
    <dgm:pt modelId="{8056210B-3C80-41E4-BDF4-7FAE81A56C52}" type="pres">
      <dgm:prSet presAssocID="{93C3D843-C1BB-4BBF-8509-989F76B6ADF5}" presName="sp" presStyleCnt="0"/>
      <dgm:spPr/>
    </dgm:pt>
    <dgm:pt modelId="{75F3A41C-4C45-4BFD-B5FA-4B766AD11073}" type="pres">
      <dgm:prSet presAssocID="{920D569A-D373-4AFE-9A41-957CD505C389}" presName="arrowAndChildren" presStyleCnt="0"/>
      <dgm:spPr/>
    </dgm:pt>
    <dgm:pt modelId="{6FAF5F6F-7399-425A-BD3E-0A9B5B972C44}" type="pres">
      <dgm:prSet presAssocID="{920D569A-D373-4AFE-9A41-957CD505C389}" presName="parentTextArrow" presStyleLbl="node1" presStyleIdx="6" presStyleCnt="7"/>
      <dgm:spPr/>
    </dgm:pt>
  </dgm:ptLst>
  <dgm:cxnLst>
    <dgm:cxn modelId="{A8827193-7EFE-4AE4-9392-6CB9C68F2C5E}" srcId="{B5CCD443-B867-486D-A80B-A038E815DA2F}" destId="{0DEF2101-42C3-4149-B9E4-20F7C07E9C01}" srcOrd="4" destOrd="0" parTransId="{A5D5F1E8-C76D-423C-AB4B-C521B225A5BF}" sibTransId="{5B0634F5-A821-4B04-A3F9-88131CBEEDC4}"/>
    <dgm:cxn modelId="{047B8036-4BE4-414C-892C-F39333DD0A99}" type="presOf" srcId="{E3C7E94A-39EB-42F5-B632-4F81A18996DE}" destId="{410AC209-7CBD-4F6F-BE35-9EF9EC5E9108}" srcOrd="0" destOrd="0" presId="urn:microsoft.com/office/officeart/2005/8/layout/process4"/>
    <dgm:cxn modelId="{E5FA803F-BFC7-416D-8A32-591BD7D2C58E}" srcId="{B5CCD443-B867-486D-A80B-A038E815DA2F}" destId="{CB55FDD5-0894-4661-8228-0800B17FA6A4}" srcOrd="5" destOrd="0" parTransId="{D6D395C4-F987-4F0D-9063-C19F2B839B5B}" sibTransId="{07FF549E-9776-40D6-96E3-A23E6471B465}"/>
    <dgm:cxn modelId="{B9C8C1AD-3B09-4DD5-96B7-016B31CDF175}" srcId="{B5CCD443-B867-486D-A80B-A038E815DA2F}" destId="{105D83D6-A5DF-47F5-98FD-16585B9FDEA2}" srcOrd="2" destOrd="0" parTransId="{0DF62EF3-5DE6-4117-A3EF-7D3AAD4C770E}" sibTransId="{D58E7C5C-FB8E-4454-AB86-1B1EA1B18A7F}"/>
    <dgm:cxn modelId="{B029E6D3-3493-44F4-874B-9DC0B1A47D48}" type="presOf" srcId="{105D83D6-A5DF-47F5-98FD-16585B9FDEA2}" destId="{B466B50B-12AF-4501-8D71-563493DDE4D3}" srcOrd="0" destOrd="0" presId="urn:microsoft.com/office/officeart/2005/8/layout/process4"/>
    <dgm:cxn modelId="{642FB327-7F15-4883-93A6-B33E6FF78543}" srcId="{B5CCD443-B867-486D-A80B-A038E815DA2F}" destId="{6C6C7592-C6BB-4ED7-B879-AA932CE113AB}" srcOrd="1" destOrd="0" parTransId="{B8CA6B3E-CB49-4234-A18F-D11019501FB4}" sibTransId="{DB98379C-303F-4EBA-97C2-C341F6491F38}"/>
    <dgm:cxn modelId="{A24F4F4F-C3E5-4E06-8C0E-0DFB3AE765FA}" type="presOf" srcId="{9B8D54D4-AA03-4114-8443-539BAF199372}" destId="{AB258170-731F-45E5-BB1E-AEB7C2FA9AC8}" srcOrd="0" destOrd="0" presId="urn:microsoft.com/office/officeart/2005/8/layout/process4"/>
    <dgm:cxn modelId="{10303B1C-6275-41EC-8E87-7C5872B52CDC}" type="presOf" srcId="{920D569A-D373-4AFE-9A41-957CD505C389}" destId="{6FAF5F6F-7399-425A-BD3E-0A9B5B972C44}" srcOrd="0" destOrd="0" presId="urn:microsoft.com/office/officeart/2005/8/layout/process4"/>
    <dgm:cxn modelId="{0B0A3125-EF97-4E96-BA8B-DB718E046C6D}" srcId="{B5CCD443-B867-486D-A80B-A038E815DA2F}" destId="{920D569A-D373-4AFE-9A41-957CD505C389}" srcOrd="0" destOrd="0" parTransId="{B87FC83F-6451-4793-9109-187F99EE57B8}" sibTransId="{93C3D843-C1BB-4BBF-8509-989F76B6ADF5}"/>
    <dgm:cxn modelId="{6358ECA3-079A-44AB-B25D-0B3966E6FB1A}" type="presOf" srcId="{6C6C7592-C6BB-4ED7-B879-AA932CE113AB}" destId="{47701EA2-747C-4CD7-BDBB-C0FADD9487F9}" srcOrd="0" destOrd="0" presId="urn:microsoft.com/office/officeart/2005/8/layout/process4"/>
    <dgm:cxn modelId="{3DD0CBAF-3FE6-40C9-A267-4C34447CF939}" type="presOf" srcId="{0DEF2101-42C3-4149-B9E4-20F7C07E9C01}" destId="{2FDD52E4-C089-4FE0-B14C-A954C22DDD45}" srcOrd="0" destOrd="0" presId="urn:microsoft.com/office/officeart/2005/8/layout/process4"/>
    <dgm:cxn modelId="{B028F505-0192-4477-8EEC-EA91D782E8AF}" type="presOf" srcId="{CB55FDD5-0894-4661-8228-0800B17FA6A4}" destId="{0532ECD2-1896-48FB-A9B4-7B22262BF3AA}"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5E29B580-577D-40FB-843E-C31CB51936AC}" srcId="{B5CCD443-B867-486D-A80B-A038E815DA2F}" destId="{9B8D54D4-AA03-4114-8443-539BAF199372}" srcOrd="6" destOrd="0" parTransId="{65D14CBB-21E4-4F65-9755-4C57D38B56E3}" sibTransId="{6A037751-B154-4DF7-97C1-8C5BA8328897}"/>
    <dgm:cxn modelId="{2F1E1781-6F87-453B-B9CB-52C800177BD9}" srcId="{B5CCD443-B867-486D-A80B-A038E815DA2F}" destId="{E3C7E94A-39EB-42F5-B632-4F81A18996DE}" srcOrd="3" destOrd="0" parTransId="{57C8709D-A768-4ED3-8E36-D52FD4AA99E9}" sibTransId="{17E10E45-3D60-4F81-9ED9-66732EA0756B}"/>
    <dgm:cxn modelId="{49D5D848-F3D4-4280-9996-B6120C3D04EF}" type="presParOf" srcId="{C132CC66-7709-49D4-ACAE-B53FD4D62D5F}" destId="{8052FC2B-1325-4E1C-B15F-6741598078B0}" srcOrd="0" destOrd="0" presId="urn:microsoft.com/office/officeart/2005/8/layout/process4"/>
    <dgm:cxn modelId="{C269DC21-CB94-4CF6-8984-69158CF5BB1E}" type="presParOf" srcId="{8052FC2B-1325-4E1C-B15F-6741598078B0}" destId="{AB258170-731F-45E5-BB1E-AEB7C2FA9AC8}" srcOrd="0" destOrd="0" presId="urn:microsoft.com/office/officeart/2005/8/layout/process4"/>
    <dgm:cxn modelId="{0BDA043B-F65B-4461-BD1E-17E8449F75A6}" type="presParOf" srcId="{C132CC66-7709-49D4-ACAE-B53FD4D62D5F}" destId="{A7F84216-6CDA-45A0-A1ED-4B35A894CB69}" srcOrd="1" destOrd="0" presId="urn:microsoft.com/office/officeart/2005/8/layout/process4"/>
    <dgm:cxn modelId="{A4A32FDF-49AC-45AB-BAC7-F596EE06400C}" type="presParOf" srcId="{C132CC66-7709-49D4-ACAE-B53FD4D62D5F}" destId="{CDC2B3E9-39A2-4B7D-BBD9-7AD079133E62}" srcOrd="2" destOrd="0" presId="urn:microsoft.com/office/officeart/2005/8/layout/process4"/>
    <dgm:cxn modelId="{F1197E5D-5025-490C-A3A0-7FF96D41E47A}" type="presParOf" srcId="{CDC2B3E9-39A2-4B7D-BBD9-7AD079133E62}" destId="{0532ECD2-1896-48FB-A9B4-7B22262BF3AA}" srcOrd="0" destOrd="0" presId="urn:microsoft.com/office/officeart/2005/8/layout/process4"/>
    <dgm:cxn modelId="{A5DC7979-4E07-4F4D-9EA3-CBACD0F4958A}" type="presParOf" srcId="{C132CC66-7709-49D4-ACAE-B53FD4D62D5F}" destId="{2515F569-66D5-494F-9E30-9A63E375D2C0}" srcOrd="3" destOrd="0" presId="urn:microsoft.com/office/officeart/2005/8/layout/process4"/>
    <dgm:cxn modelId="{C0AFA8E2-7C63-4E15-8FFF-85FBBFBF20BA}" type="presParOf" srcId="{C132CC66-7709-49D4-ACAE-B53FD4D62D5F}" destId="{A33B724A-4D09-49ED-8A97-742714F3506C}" srcOrd="4" destOrd="0" presId="urn:microsoft.com/office/officeart/2005/8/layout/process4"/>
    <dgm:cxn modelId="{A1651D7C-7848-4D8E-A5B4-22FE21A3797C}" type="presParOf" srcId="{A33B724A-4D09-49ED-8A97-742714F3506C}" destId="{2FDD52E4-C089-4FE0-B14C-A954C22DDD45}" srcOrd="0" destOrd="0" presId="urn:microsoft.com/office/officeart/2005/8/layout/process4"/>
    <dgm:cxn modelId="{C220A362-9288-469C-A89B-5D36F7046B78}" type="presParOf" srcId="{C132CC66-7709-49D4-ACAE-B53FD4D62D5F}" destId="{6031C12C-1E95-4F90-B336-BF66186DA013}" srcOrd="5" destOrd="0" presId="urn:microsoft.com/office/officeart/2005/8/layout/process4"/>
    <dgm:cxn modelId="{BECD3EFC-2E20-4E52-A013-7115453F6FCA}" type="presParOf" srcId="{C132CC66-7709-49D4-ACAE-B53FD4D62D5F}" destId="{433B68B7-1152-469A-A58B-1B5C8A4DF199}" srcOrd="6" destOrd="0" presId="urn:microsoft.com/office/officeart/2005/8/layout/process4"/>
    <dgm:cxn modelId="{EE421337-4A4B-42F1-842F-0CBD63BFF536}" type="presParOf" srcId="{433B68B7-1152-469A-A58B-1B5C8A4DF199}" destId="{410AC209-7CBD-4F6F-BE35-9EF9EC5E9108}" srcOrd="0" destOrd="0" presId="urn:microsoft.com/office/officeart/2005/8/layout/process4"/>
    <dgm:cxn modelId="{3EB9E2DE-8BEF-4D18-8409-6208B6A4E0F5}" type="presParOf" srcId="{C132CC66-7709-49D4-ACAE-B53FD4D62D5F}" destId="{F38C9193-C366-4F5D-9DA0-F75E83957616}" srcOrd="7" destOrd="0" presId="urn:microsoft.com/office/officeart/2005/8/layout/process4"/>
    <dgm:cxn modelId="{FB8F446B-23FE-4CAD-9504-A8DFBD4EBCD1}" type="presParOf" srcId="{C132CC66-7709-49D4-ACAE-B53FD4D62D5F}" destId="{A763BA58-DB0A-4C25-9060-532BFC7DBD6F}" srcOrd="8" destOrd="0" presId="urn:microsoft.com/office/officeart/2005/8/layout/process4"/>
    <dgm:cxn modelId="{118AEB95-E584-4FFC-8655-E1148B1AF167}" type="presParOf" srcId="{A763BA58-DB0A-4C25-9060-532BFC7DBD6F}" destId="{B466B50B-12AF-4501-8D71-563493DDE4D3}" srcOrd="0" destOrd="0" presId="urn:microsoft.com/office/officeart/2005/8/layout/process4"/>
    <dgm:cxn modelId="{BC6F9DAE-FBB6-4CC3-8BA1-810E6FC190D0}" type="presParOf" srcId="{C132CC66-7709-49D4-ACAE-B53FD4D62D5F}" destId="{4375642E-7785-4D98-B4FF-8766B97EAB31}" srcOrd="9" destOrd="0" presId="urn:microsoft.com/office/officeart/2005/8/layout/process4"/>
    <dgm:cxn modelId="{4FBA6FB9-C294-4630-88F2-A134219CD7EC}" type="presParOf" srcId="{C132CC66-7709-49D4-ACAE-B53FD4D62D5F}" destId="{13C4E310-2AF5-4B62-BF52-0DB95CD91583}" srcOrd="10" destOrd="0" presId="urn:microsoft.com/office/officeart/2005/8/layout/process4"/>
    <dgm:cxn modelId="{296EF3F7-5A3D-43AE-A8DA-81CC28436724}" type="presParOf" srcId="{13C4E310-2AF5-4B62-BF52-0DB95CD91583}" destId="{47701EA2-747C-4CD7-BDBB-C0FADD9487F9}" srcOrd="0" destOrd="0" presId="urn:microsoft.com/office/officeart/2005/8/layout/process4"/>
    <dgm:cxn modelId="{E829AA8B-0D3A-44A6-B4C8-42F1F5281737}" type="presParOf" srcId="{C132CC66-7709-49D4-ACAE-B53FD4D62D5F}" destId="{8056210B-3C80-41E4-BDF4-7FAE81A56C52}" srcOrd="11" destOrd="0" presId="urn:microsoft.com/office/officeart/2005/8/layout/process4"/>
    <dgm:cxn modelId="{97CB944C-E70E-486F-ABB4-EB2B1102BF0E}" type="presParOf" srcId="{C132CC66-7709-49D4-ACAE-B53FD4D62D5F}" destId="{75F3A41C-4C45-4BFD-B5FA-4B766AD11073}" srcOrd="12" destOrd="0" presId="urn:microsoft.com/office/officeart/2005/8/layout/process4"/>
    <dgm:cxn modelId="{5E7526C8-73E2-4AB3-978F-66C8D7DB5C15}" type="presParOf" srcId="{75F3A41C-4C45-4BFD-B5FA-4B766AD11073}" destId="{6FAF5F6F-7399-425A-BD3E-0A9B5B972C4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C8825EBE-845E-4833-B485-383247D4E61E}">
      <dgm:prSet/>
      <dgm:spPr/>
      <dgm:t>
        <a:bodyPr/>
        <a:lstStyle/>
        <a:p>
          <a:pPr>
            <a:buFont typeface="+mj-lt"/>
            <a:buAutoNum type="arabicPeriod"/>
          </a:pPr>
          <a:r>
            <a:rPr lang="en-US" b="1" dirty="0"/>
            <a:t>The 6th International ModelWriter Workshop in Paris, France (Feb 15-16, 2016)</a:t>
          </a:r>
          <a:endParaRPr lang="tr-TR" b="1" dirty="0"/>
        </a:p>
      </dgm:t>
    </dgm:pt>
    <dgm:pt modelId="{FE6F9F06-15DC-4D88-869B-FC96BCA4036A}" type="parTrans" cxnId="{7027F175-D355-4349-940A-1EFE1A1B530E}">
      <dgm:prSet/>
      <dgm:spPr/>
      <dgm:t>
        <a:bodyPr/>
        <a:lstStyle/>
        <a:p>
          <a:endParaRPr lang="en-US"/>
        </a:p>
      </dgm:t>
    </dgm:pt>
    <dgm:pt modelId="{C7EA286C-E2B8-4BDE-A558-64D2E49D0B98}" type="sibTrans" cxnId="{7027F175-D355-4349-940A-1EFE1A1B530E}">
      <dgm:prSet/>
      <dgm:spPr/>
      <dgm:t>
        <a:bodyPr/>
        <a:lstStyle/>
        <a:p>
          <a:endParaRPr lang="en-US"/>
        </a:p>
      </dgm:t>
    </dgm:pt>
    <dgm:pt modelId="{FAC329C2-6F4F-4CCA-8AD8-E75D16C12F88}">
      <dgm:prSet/>
      <dgm:spPr/>
      <dgm:t>
        <a:bodyPr/>
        <a:lstStyle/>
        <a:p>
          <a:pPr>
            <a:buFont typeface="+mj-lt"/>
            <a:buAutoNum type="arabicPeriod"/>
          </a:pPr>
          <a:r>
            <a:rPr lang="en-US" b="1" dirty="0"/>
            <a:t>ModelWriter Poster Presentation SAT/SMT/AR Summer School 2016</a:t>
          </a:r>
          <a:endParaRPr lang="tr-TR" b="1" dirty="0"/>
        </a:p>
      </dgm:t>
    </dgm:pt>
    <dgm:pt modelId="{C52AC07E-ACE9-4972-8E03-E01077C323C4}" type="parTrans" cxnId="{C96F3233-35EC-4988-A1C7-F4798F767258}">
      <dgm:prSet/>
      <dgm:spPr/>
    </dgm:pt>
    <dgm:pt modelId="{2BAF793D-8465-4249-B679-46D91C60B6E9}" type="sibTrans" cxnId="{C96F3233-35EC-4988-A1C7-F4798F767258}">
      <dgm:prSet/>
      <dgm:spPr/>
    </dgm:pt>
    <dgm:pt modelId="{EE8CEF35-CF38-4019-B93C-DDC21DA99206}">
      <dgm:prSet/>
      <dgm:spPr/>
      <dgm:t>
        <a:bodyPr/>
        <a:lstStyle/>
        <a:p>
          <a:pPr>
            <a:buFont typeface="+mj-lt"/>
            <a:buAutoNum type="arabicPeriod"/>
          </a:pPr>
          <a:r>
            <a:rPr lang="en-US" b="1" dirty="0"/>
            <a:t>ICT Cost Action - MPM4CPS WG meeting at Vienna, Austria, on the 15-16 April, 2016</a:t>
          </a:r>
          <a:endParaRPr lang="tr-TR" b="1" dirty="0"/>
        </a:p>
      </dgm:t>
    </dgm:pt>
    <dgm:pt modelId="{91B4662A-EDDD-42C4-8E8C-2134820A7B19}" type="parTrans" cxnId="{FF8B25D2-019C-4C6A-A09E-9A14134A8B22}">
      <dgm:prSet/>
      <dgm:spPr/>
    </dgm:pt>
    <dgm:pt modelId="{D0312358-AC2F-4C54-950F-E38DA30F6CA3}" type="sibTrans" cxnId="{FF8B25D2-019C-4C6A-A09E-9A14134A8B22}">
      <dgm:prSet/>
      <dgm:spPr/>
    </dgm:pt>
    <dgm:pt modelId="{DAC344F1-93FC-4315-837C-A47327750D93}">
      <dgm:prSet/>
      <dgm:spPr/>
      <dgm:t>
        <a:bodyPr/>
        <a:lstStyle/>
        <a:p>
          <a:pPr>
            <a:buFont typeface="+mj-lt"/>
            <a:buAutoNum type="arabicPeriod"/>
          </a:pPr>
          <a:r>
            <a:rPr lang="en-US" b="1" dirty="0"/>
            <a:t>The 7th International ModelWriter </a:t>
          </a:r>
          <a:r>
            <a:rPr lang="en-US" b="1" u="sng" dirty="0"/>
            <a:t>Technical Workshop</a:t>
          </a:r>
          <a:r>
            <a:rPr lang="en-US" b="1" dirty="0"/>
            <a:t> in Toulouse, France (6 June 2016)</a:t>
          </a:r>
          <a:endParaRPr lang="tr-TR" b="1" dirty="0"/>
        </a:p>
      </dgm:t>
    </dgm:pt>
    <dgm:pt modelId="{98F3FA9C-F308-453B-B4E3-DF603FC3C092}" type="parTrans" cxnId="{984D2B8A-E1C5-4473-9944-FE1F7F659B2E}">
      <dgm:prSet/>
      <dgm:spPr/>
    </dgm:pt>
    <dgm:pt modelId="{909FABE0-86D8-4D00-844D-C0EF0526E5C7}" type="sibTrans" cxnId="{984D2B8A-E1C5-4473-9944-FE1F7F659B2E}">
      <dgm:prSet/>
      <dgm:spPr/>
    </dgm:pt>
    <dgm:pt modelId="{794173E7-9D11-44E7-A1D6-990683DBBC21}">
      <dgm:prSet/>
      <dgm:spPr/>
      <dgm:t>
        <a:bodyPr/>
        <a:lstStyle/>
        <a:p>
          <a:pPr>
            <a:buFont typeface="+mj-lt"/>
            <a:buAutoNum type="arabicPeriod"/>
          </a:pPr>
          <a:r>
            <a:rPr lang="en-US" b="1" dirty="0"/>
            <a:t>The 7th Int’l ModelWriter </a:t>
          </a:r>
          <a:r>
            <a:rPr lang="en-US" b="1" u="sng" dirty="0"/>
            <a:t>Brainstorming Session</a:t>
          </a:r>
          <a:r>
            <a:rPr lang="en-US" b="1" dirty="0"/>
            <a:t> in Toulouse, France at Airbus (9 June 2016)</a:t>
          </a:r>
          <a:endParaRPr lang="tr-TR" b="1" dirty="0"/>
        </a:p>
      </dgm:t>
    </dgm:pt>
    <dgm:pt modelId="{D230BB20-F1E3-451A-80CB-FA18EFB786EF}" type="parTrans" cxnId="{3B5C31B7-3A92-48FA-BFCD-3C8804144C63}">
      <dgm:prSet/>
      <dgm:spPr/>
    </dgm:pt>
    <dgm:pt modelId="{FA15E8C0-B651-4B1E-99EC-C319592DF1F4}" type="sibTrans" cxnId="{3B5C31B7-3A92-48FA-BFCD-3C8804144C63}">
      <dgm:prSet/>
      <dgm:spPr/>
    </dgm:pt>
    <dgm:pt modelId="{1E9380E2-01F0-4AE2-A451-2EB02A95D735}">
      <dgm:prSet/>
      <dgm:spPr/>
      <dgm:t>
        <a:bodyPr/>
        <a:lstStyle/>
        <a:p>
          <a:pPr>
            <a:buFont typeface="+mj-lt"/>
            <a:buAutoNum type="arabicPeriod"/>
          </a:pPr>
          <a:r>
            <a:rPr lang="en-US" b="1" dirty="0"/>
            <a:t>The 7th Int’l ModelWriter </a:t>
          </a:r>
          <a:r>
            <a:rPr lang="en-US" b="1" u="sng" dirty="0"/>
            <a:t>Coordination Meeting</a:t>
          </a:r>
          <a:r>
            <a:rPr lang="en-US" b="1" dirty="0"/>
            <a:t> in Toulouse, France at Airbus (10 June 2016)</a:t>
          </a:r>
          <a:endParaRPr lang="tr-TR" b="1" dirty="0"/>
        </a:p>
      </dgm:t>
    </dgm:pt>
    <dgm:pt modelId="{B1570079-82B0-4FA9-86A4-E0EB61CBCC04}" type="parTrans" cxnId="{28E29551-5DCD-458B-965A-410B3032EB81}">
      <dgm:prSet/>
      <dgm:spPr/>
    </dgm:pt>
    <dgm:pt modelId="{35B0AE6A-F63E-4F3C-BF61-E1F7C6DFBD03}" type="sibTrans" cxnId="{28E29551-5DCD-458B-965A-410B3032EB81}">
      <dgm:prSet/>
      <dgm:spPr/>
    </dgm:pt>
    <dgm:pt modelId="{CED819DA-6385-4919-9817-80D9DA625FA2}">
      <dgm:prSet/>
      <dgm:spPr/>
      <dgm:t>
        <a:bodyPr/>
        <a:lstStyle/>
        <a:p>
          <a:pPr>
            <a:buFont typeface="+mj-lt"/>
            <a:buAutoNum type="arabicPeriod"/>
          </a:pPr>
          <a:r>
            <a:rPr lang="en-US" b="1"/>
            <a:t>Participation in International Joint Conference on Automated Reasoning (IJCAR) 2016</a:t>
          </a:r>
          <a:endParaRPr lang="tr-TR" b="1" dirty="0"/>
        </a:p>
      </dgm:t>
    </dgm:pt>
    <dgm:pt modelId="{BA5BE2C6-9C76-4EB9-946E-CA4F97B0C6C8}" type="parTrans" cxnId="{D0DF9DAB-A931-4276-93A6-8F410022A4C2}">
      <dgm:prSet/>
      <dgm:spPr/>
    </dgm:pt>
    <dgm:pt modelId="{2D5BFFFC-6440-4040-850A-0659690B09AE}" type="sibTrans" cxnId="{D0DF9DAB-A931-4276-93A6-8F410022A4C2}">
      <dgm:prSet/>
      <dgm:spPr/>
    </dgm:pt>
    <dgm:pt modelId="{C132CC66-7709-49D4-ACAE-B53FD4D62D5F}" type="pres">
      <dgm:prSet presAssocID="{B5CCD443-B867-486D-A80B-A038E815DA2F}" presName="Name0" presStyleCnt="0">
        <dgm:presLayoutVars>
          <dgm:dir/>
          <dgm:animLvl val="lvl"/>
          <dgm:resizeHandles val="exact"/>
        </dgm:presLayoutVars>
      </dgm:prSet>
      <dgm:spPr/>
    </dgm:pt>
    <dgm:pt modelId="{11FF20C4-EC8C-4526-9509-2536569EEAEE}" type="pres">
      <dgm:prSet presAssocID="{CED819DA-6385-4919-9817-80D9DA625FA2}" presName="boxAndChildren" presStyleCnt="0"/>
      <dgm:spPr/>
    </dgm:pt>
    <dgm:pt modelId="{87346DAB-CC66-4C3A-BD9D-9EAB911238E5}" type="pres">
      <dgm:prSet presAssocID="{CED819DA-6385-4919-9817-80D9DA625FA2}" presName="parentTextBox" presStyleLbl="node1" presStyleIdx="0" presStyleCnt="7"/>
      <dgm:spPr/>
    </dgm:pt>
    <dgm:pt modelId="{9FDB3209-571D-4923-9B44-EC9F36AD14A2}" type="pres">
      <dgm:prSet presAssocID="{2BAF793D-8465-4249-B679-46D91C60B6E9}" presName="sp" presStyleCnt="0"/>
      <dgm:spPr/>
    </dgm:pt>
    <dgm:pt modelId="{50267AD9-2D60-4D9F-8AD4-02D9B348D04A}" type="pres">
      <dgm:prSet presAssocID="{FAC329C2-6F4F-4CCA-8AD8-E75D16C12F88}" presName="arrowAndChildren" presStyleCnt="0"/>
      <dgm:spPr/>
    </dgm:pt>
    <dgm:pt modelId="{5615D2BA-52AD-42AB-BED9-C5337D219DE2}" type="pres">
      <dgm:prSet presAssocID="{FAC329C2-6F4F-4CCA-8AD8-E75D16C12F88}" presName="parentTextArrow" presStyleLbl="node1" presStyleIdx="1" presStyleCnt="7"/>
      <dgm:spPr/>
    </dgm:pt>
    <dgm:pt modelId="{C254A63A-D708-4DF5-B19D-179B8FD3AAB3}" type="pres">
      <dgm:prSet presAssocID="{35B0AE6A-F63E-4F3C-BF61-E1F7C6DFBD03}" presName="sp" presStyleCnt="0"/>
      <dgm:spPr/>
    </dgm:pt>
    <dgm:pt modelId="{8B247476-B94B-4837-902A-9ACFCACB4A18}" type="pres">
      <dgm:prSet presAssocID="{1E9380E2-01F0-4AE2-A451-2EB02A95D735}" presName="arrowAndChildren" presStyleCnt="0"/>
      <dgm:spPr/>
    </dgm:pt>
    <dgm:pt modelId="{0C94B217-D0FB-48AC-91BA-778E74C184DF}" type="pres">
      <dgm:prSet presAssocID="{1E9380E2-01F0-4AE2-A451-2EB02A95D735}" presName="parentTextArrow" presStyleLbl="node1" presStyleIdx="2" presStyleCnt="7"/>
      <dgm:spPr/>
    </dgm:pt>
    <dgm:pt modelId="{CC60AE52-1674-4C5A-BD2A-F54FE0E5BB22}" type="pres">
      <dgm:prSet presAssocID="{FA15E8C0-B651-4B1E-99EC-C319592DF1F4}" presName="sp" presStyleCnt="0"/>
      <dgm:spPr/>
    </dgm:pt>
    <dgm:pt modelId="{167176C1-4801-4A8E-B1F2-5E35FFE79D58}" type="pres">
      <dgm:prSet presAssocID="{794173E7-9D11-44E7-A1D6-990683DBBC21}" presName="arrowAndChildren" presStyleCnt="0"/>
      <dgm:spPr/>
    </dgm:pt>
    <dgm:pt modelId="{53FCF5D1-4A95-4908-A5CF-973782EF2D80}" type="pres">
      <dgm:prSet presAssocID="{794173E7-9D11-44E7-A1D6-990683DBBC21}" presName="parentTextArrow" presStyleLbl="node1" presStyleIdx="3" presStyleCnt="7"/>
      <dgm:spPr/>
    </dgm:pt>
    <dgm:pt modelId="{3C3F19AD-EF4F-4BC9-BA01-89ED63B00E6E}" type="pres">
      <dgm:prSet presAssocID="{909FABE0-86D8-4D00-844D-C0EF0526E5C7}" presName="sp" presStyleCnt="0"/>
      <dgm:spPr/>
    </dgm:pt>
    <dgm:pt modelId="{E3EF3B22-33C6-4B99-AD1E-36DF9455AC9A}" type="pres">
      <dgm:prSet presAssocID="{DAC344F1-93FC-4315-837C-A47327750D93}" presName="arrowAndChildren" presStyleCnt="0"/>
      <dgm:spPr/>
    </dgm:pt>
    <dgm:pt modelId="{A96FE346-C888-4DA1-A860-5DADEB1DDCD9}" type="pres">
      <dgm:prSet presAssocID="{DAC344F1-93FC-4315-837C-A47327750D93}" presName="parentTextArrow" presStyleLbl="node1" presStyleIdx="4" presStyleCnt="7"/>
      <dgm:spPr/>
    </dgm:pt>
    <dgm:pt modelId="{BCA2DBCB-96EF-4967-9F67-30EE0A56EAE7}" type="pres">
      <dgm:prSet presAssocID="{D0312358-AC2F-4C54-950F-E38DA30F6CA3}" presName="sp" presStyleCnt="0"/>
      <dgm:spPr/>
    </dgm:pt>
    <dgm:pt modelId="{A982DA3E-04E7-4E86-B573-8AE114A7B703}" type="pres">
      <dgm:prSet presAssocID="{EE8CEF35-CF38-4019-B93C-DDC21DA99206}" presName="arrowAndChildren" presStyleCnt="0"/>
      <dgm:spPr/>
    </dgm:pt>
    <dgm:pt modelId="{75C33706-0AC1-426C-B57E-A67B8BD1569C}" type="pres">
      <dgm:prSet presAssocID="{EE8CEF35-CF38-4019-B93C-DDC21DA99206}" presName="parentTextArrow" presStyleLbl="node1" presStyleIdx="5" presStyleCnt="7"/>
      <dgm:spPr/>
    </dgm:pt>
    <dgm:pt modelId="{A55716E3-3E73-49DF-8350-66ECC9189E28}" type="pres">
      <dgm:prSet presAssocID="{C7EA286C-E2B8-4BDE-A558-64D2E49D0B98}" presName="sp" presStyleCnt="0"/>
      <dgm:spPr/>
    </dgm:pt>
    <dgm:pt modelId="{D1504B71-058C-4DA1-852C-0F192BBFEAAC}" type="pres">
      <dgm:prSet presAssocID="{C8825EBE-845E-4833-B485-383247D4E61E}" presName="arrowAndChildren" presStyleCnt="0"/>
      <dgm:spPr/>
    </dgm:pt>
    <dgm:pt modelId="{D450B4C4-1E3D-40E7-918D-ABBF2D05AD9F}" type="pres">
      <dgm:prSet presAssocID="{C8825EBE-845E-4833-B485-383247D4E61E}" presName="parentTextArrow" presStyleLbl="node1" presStyleIdx="6" presStyleCnt="7"/>
      <dgm:spPr/>
    </dgm:pt>
  </dgm:ptLst>
  <dgm:cxnLst>
    <dgm:cxn modelId="{34CD1CC9-1569-4040-8702-21A720BAE0AE}" type="presOf" srcId="{B5CCD443-B867-486D-A80B-A038E815DA2F}" destId="{C132CC66-7709-49D4-ACAE-B53FD4D62D5F}" srcOrd="0" destOrd="0" presId="urn:microsoft.com/office/officeart/2005/8/layout/process4"/>
    <dgm:cxn modelId="{3058BC60-D97D-4DD1-B137-CB8F7F2BD707}" type="presOf" srcId="{1E9380E2-01F0-4AE2-A451-2EB02A95D735}" destId="{0C94B217-D0FB-48AC-91BA-778E74C184DF}" srcOrd="0" destOrd="0" presId="urn:microsoft.com/office/officeart/2005/8/layout/process4"/>
    <dgm:cxn modelId="{3B5C31B7-3A92-48FA-BFCD-3C8804144C63}" srcId="{B5CCD443-B867-486D-A80B-A038E815DA2F}" destId="{794173E7-9D11-44E7-A1D6-990683DBBC21}" srcOrd="3" destOrd="0" parTransId="{D230BB20-F1E3-451A-80CB-FA18EFB786EF}" sibTransId="{FA15E8C0-B651-4B1E-99EC-C319592DF1F4}"/>
    <dgm:cxn modelId="{984D2B8A-E1C5-4473-9944-FE1F7F659B2E}" srcId="{B5CCD443-B867-486D-A80B-A038E815DA2F}" destId="{DAC344F1-93FC-4315-837C-A47327750D93}" srcOrd="2" destOrd="0" parTransId="{98F3FA9C-F308-453B-B4E3-DF603FC3C092}" sibTransId="{909FABE0-86D8-4D00-844D-C0EF0526E5C7}"/>
    <dgm:cxn modelId="{DC002D01-3FD8-477C-8D12-D62A969413C6}" type="presOf" srcId="{EE8CEF35-CF38-4019-B93C-DDC21DA99206}" destId="{75C33706-0AC1-426C-B57E-A67B8BD1569C}" srcOrd="0" destOrd="0" presId="urn:microsoft.com/office/officeart/2005/8/layout/process4"/>
    <dgm:cxn modelId="{28913A93-6F78-41C0-8AE5-7D1F315BB095}" type="presOf" srcId="{794173E7-9D11-44E7-A1D6-990683DBBC21}" destId="{53FCF5D1-4A95-4908-A5CF-973782EF2D80}" srcOrd="0" destOrd="0" presId="urn:microsoft.com/office/officeart/2005/8/layout/process4"/>
    <dgm:cxn modelId="{7027F175-D355-4349-940A-1EFE1A1B530E}" srcId="{B5CCD443-B867-486D-A80B-A038E815DA2F}" destId="{C8825EBE-845E-4833-B485-383247D4E61E}" srcOrd="0" destOrd="0" parTransId="{FE6F9F06-15DC-4D88-869B-FC96BCA4036A}" sibTransId="{C7EA286C-E2B8-4BDE-A558-64D2E49D0B98}"/>
    <dgm:cxn modelId="{D0DF9DAB-A931-4276-93A6-8F410022A4C2}" srcId="{B5CCD443-B867-486D-A80B-A038E815DA2F}" destId="{CED819DA-6385-4919-9817-80D9DA625FA2}" srcOrd="6" destOrd="0" parTransId="{BA5BE2C6-9C76-4EB9-946E-CA4F97B0C6C8}" sibTransId="{2D5BFFFC-6440-4040-850A-0659690B09AE}"/>
    <dgm:cxn modelId="{C96F3233-35EC-4988-A1C7-F4798F767258}" srcId="{B5CCD443-B867-486D-A80B-A038E815DA2F}" destId="{FAC329C2-6F4F-4CCA-8AD8-E75D16C12F88}" srcOrd="5" destOrd="0" parTransId="{C52AC07E-ACE9-4972-8E03-E01077C323C4}" sibTransId="{2BAF793D-8465-4249-B679-46D91C60B6E9}"/>
    <dgm:cxn modelId="{28E29551-5DCD-458B-965A-410B3032EB81}" srcId="{B5CCD443-B867-486D-A80B-A038E815DA2F}" destId="{1E9380E2-01F0-4AE2-A451-2EB02A95D735}" srcOrd="4" destOrd="0" parTransId="{B1570079-82B0-4FA9-86A4-E0EB61CBCC04}" sibTransId="{35B0AE6A-F63E-4F3C-BF61-E1F7C6DFBD03}"/>
    <dgm:cxn modelId="{12144A6E-1278-471E-95EA-B2056BE27DA4}" type="presOf" srcId="{C8825EBE-845E-4833-B485-383247D4E61E}" destId="{D450B4C4-1E3D-40E7-918D-ABBF2D05AD9F}" srcOrd="0" destOrd="0" presId="urn:microsoft.com/office/officeart/2005/8/layout/process4"/>
    <dgm:cxn modelId="{E9682063-78CA-4881-9A02-4D890E8F4970}" type="presOf" srcId="{FAC329C2-6F4F-4CCA-8AD8-E75D16C12F88}" destId="{5615D2BA-52AD-42AB-BED9-C5337D219DE2}" srcOrd="0" destOrd="0" presId="urn:microsoft.com/office/officeart/2005/8/layout/process4"/>
    <dgm:cxn modelId="{3D1ECA08-C9A7-45B3-B9F6-F8B8807E0AB7}" type="presOf" srcId="{CED819DA-6385-4919-9817-80D9DA625FA2}" destId="{87346DAB-CC66-4C3A-BD9D-9EAB911238E5}" srcOrd="0" destOrd="0" presId="urn:microsoft.com/office/officeart/2005/8/layout/process4"/>
    <dgm:cxn modelId="{FF8B25D2-019C-4C6A-A09E-9A14134A8B22}" srcId="{B5CCD443-B867-486D-A80B-A038E815DA2F}" destId="{EE8CEF35-CF38-4019-B93C-DDC21DA99206}" srcOrd="1" destOrd="0" parTransId="{91B4662A-EDDD-42C4-8E8C-2134820A7B19}" sibTransId="{D0312358-AC2F-4C54-950F-E38DA30F6CA3}"/>
    <dgm:cxn modelId="{A00AB7B5-310D-415F-8479-FB6389B0D668}" type="presOf" srcId="{DAC344F1-93FC-4315-837C-A47327750D93}" destId="{A96FE346-C888-4DA1-A860-5DADEB1DDCD9}" srcOrd="0" destOrd="0" presId="urn:microsoft.com/office/officeart/2005/8/layout/process4"/>
    <dgm:cxn modelId="{C10271AE-80ED-4CD7-B3D0-EA45B41BE658}" type="presParOf" srcId="{C132CC66-7709-49D4-ACAE-B53FD4D62D5F}" destId="{11FF20C4-EC8C-4526-9509-2536569EEAEE}" srcOrd="0" destOrd="0" presId="urn:microsoft.com/office/officeart/2005/8/layout/process4"/>
    <dgm:cxn modelId="{6F26B45F-E31A-4557-9C3B-612971AFFDD2}" type="presParOf" srcId="{11FF20C4-EC8C-4526-9509-2536569EEAEE}" destId="{87346DAB-CC66-4C3A-BD9D-9EAB911238E5}" srcOrd="0" destOrd="0" presId="urn:microsoft.com/office/officeart/2005/8/layout/process4"/>
    <dgm:cxn modelId="{DE624248-4D1A-47E9-9831-C495237B26E0}" type="presParOf" srcId="{C132CC66-7709-49D4-ACAE-B53FD4D62D5F}" destId="{9FDB3209-571D-4923-9B44-EC9F36AD14A2}" srcOrd="1" destOrd="0" presId="urn:microsoft.com/office/officeart/2005/8/layout/process4"/>
    <dgm:cxn modelId="{00C83676-6998-44EE-B184-FEFA05A4723B}" type="presParOf" srcId="{C132CC66-7709-49D4-ACAE-B53FD4D62D5F}" destId="{50267AD9-2D60-4D9F-8AD4-02D9B348D04A}" srcOrd="2" destOrd="0" presId="urn:microsoft.com/office/officeart/2005/8/layout/process4"/>
    <dgm:cxn modelId="{4B26046B-9C09-42CA-9193-072ED0B35AE1}" type="presParOf" srcId="{50267AD9-2D60-4D9F-8AD4-02D9B348D04A}" destId="{5615D2BA-52AD-42AB-BED9-C5337D219DE2}" srcOrd="0" destOrd="0" presId="urn:microsoft.com/office/officeart/2005/8/layout/process4"/>
    <dgm:cxn modelId="{CBDB2F12-28FA-40B1-A41E-EC3A20D70DFA}" type="presParOf" srcId="{C132CC66-7709-49D4-ACAE-B53FD4D62D5F}" destId="{C254A63A-D708-4DF5-B19D-179B8FD3AAB3}" srcOrd="3" destOrd="0" presId="urn:microsoft.com/office/officeart/2005/8/layout/process4"/>
    <dgm:cxn modelId="{F89E957C-003A-4911-8CCE-52C9A5BEC531}" type="presParOf" srcId="{C132CC66-7709-49D4-ACAE-B53FD4D62D5F}" destId="{8B247476-B94B-4837-902A-9ACFCACB4A18}" srcOrd="4" destOrd="0" presId="urn:microsoft.com/office/officeart/2005/8/layout/process4"/>
    <dgm:cxn modelId="{A3908E0E-3A50-4947-B9F1-C4F60CADFB0E}" type="presParOf" srcId="{8B247476-B94B-4837-902A-9ACFCACB4A18}" destId="{0C94B217-D0FB-48AC-91BA-778E74C184DF}" srcOrd="0" destOrd="0" presId="urn:microsoft.com/office/officeart/2005/8/layout/process4"/>
    <dgm:cxn modelId="{6863424D-3A28-4EEA-9C91-091CBAB7E8A7}" type="presParOf" srcId="{C132CC66-7709-49D4-ACAE-B53FD4D62D5F}" destId="{CC60AE52-1674-4C5A-BD2A-F54FE0E5BB22}" srcOrd="5" destOrd="0" presId="urn:microsoft.com/office/officeart/2005/8/layout/process4"/>
    <dgm:cxn modelId="{0C2C4728-B051-4E64-8916-3A246C6FA891}" type="presParOf" srcId="{C132CC66-7709-49D4-ACAE-B53FD4D62D5F}" destId="{167176C1-4801-4A8E-B1F2-5E35FFE79D58}" srcOrd="6" destOrd="0" presId="urn:microsoft.com/office/officeart/2005/8/layout/process4"/>
    <dgm:cxn modelId="{9DDD0D17-523D-4B11-A6B0-9B298247EF85}" type="presParOf" srcId="{167176C1-4801-4A8E-B1F2-5E35FFE79D58}" destId="{53FCF5D1-4A95-4908-A5CF-973782EF2D80}" srcOrd="0" destOrd="0" presId="urn:microsoft.com/office/officeart/2005/8/layout/process4"/>
    <dgm:cxn modelId="{CC699E78-B194-46D4-9E4F-CEFB8ABCCDC2}" type="presParOf" srcId="{C132CC66-7709-49D4-ACAE-B53FD4D62D5F}" destId="{3C3F19AD-EF4F-4BC9-BA01-89ED63B00E6E}" srcOrd="7" destOrd="0" presId="urn:microsoft.com/office/officeart/2005/8/layout/process4"/>
    <dgm:cxn modelId="{5957E982-EE84-4D58-9994-141A4C5C50D6}" type="presParOf" srcId="{C132CC66-7709-49D4-ACAE-B53FD4D62D5F}" destId="{E3EF3B22-33C6-4B99-AD1E-36DF9455AC9A}" srcOrd="8" destOrd="0" presId="urn:microsoft.com/office/officeart/2005/8/layout/process4"/>
    <dgm:cxn modelId="{66C5FCB9-C43D-479B-8F82-B16269483406}" type="presParOf" srcId="{E3EF3B22-33C6-4B99-AD1E-36DF9455AC9A}" destId="{A96FE346-C888-4DA1-A860-5DADEB1DDCD9}" srcOrd="0" destOrd="0" presId="urn:microsoft.com/office/officeart/2005/8/layout/process4"/>
    <dgm:cxn modelId="{160B043A-8955-4FC4-940A-8E92D19F76FA}" type="presParOf" srcId="{C132CC66-7709-49D4-ACAE-B53FD4D62D5F}" destId="{BCA2DBCB-96EF-4967-9F67-30EE0A56EAE7}" srcOrd="9" destOrd="0" presId="urn:microsoft.com/office/officeart/2005/8/layout/process4"/>
    <dgm:cxn modelId="{1CF04735-C602-43DE-9054-F38635103F57}" type="presParOf" srcId="{C132CC66-7709-49D4-ACAE-B53FD4D62D5F}" destId="{A982DA3E-04E7-4E86-B573-8AE114A7B703}" srcOrd="10" destOrd="0" presId="urn:microsoft.com/office/officeart/2005/8/layout/process4"/>
    <dgm:cxn modelId="{42E9DBBD-279D-4CCC-B0E4-A4079E9D9762}" type="presParOf" srcId="{A982DA3E-04E7-4E86-B573-8AE114A7B703}" destId="{75C33706-0AC1-426C-B57E-A67B8BD1569C}" srcOrd="0" destOrd="0" presId="urn:microsoft.com/office/officeart/2005/8/layout/process4"/>
    <dgm:cxn modelId="{F47E5664-528E-4F00-A990-1C4AEB9DAED2}" type="presParOf" srcId="{C132CC66-7709-49D4-ACAE-B53FD4D62D5F}" destId="{A55716E3-3E73-49DF-8350-66ECC9189E28}" srcOrd="11" destOrd="0" presId="urn:microsoft.com/office/officeart/2005/8/layout/process4"/>
    <dgm:cxn modelId="{EAF8A4F3-91A7-4975-9CB9-E24E683ADBC2}" type="presParOf" srcId="{C132CC66-7709-49D4-ACAE-B53FD4D62D5F}" destId="{D1504B71-058C-4DA1-852C-0F192BBFEAAC}" srcOrd="12" destOrd="0" presId="urn:microsoft.com/office/officeart/2005/8/layout/process4"/>
    <dgm:cxn modelId="{DCEFDD15-E5C9-459B-9EB2-2D978109A26F}" type="presParOf" srcId="{D1504B71-058C-4DA1-852C-0F192BBFEAAC}" destId="{D450B4C4-1E3D-40E7-918D-ABBF2D05AD9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EBF4719D-ABEC-4F9C-A33D-6CA1EBFCFFC8}">
      <dgm:prSet/>
      <dgm:spPr/>
      <dgm:t>
        <a:bodyPr/>
        <a:lstStyle/>
        <a:p>
          <a:r>
            <a:rPr lang="en-US" b="1" dirty="0"/>
            <a:t>Verification Technology, Systems &amp; Applications (VTSA) Summer School (Aug 29- Sept 02, 2016)</a:t>
          </a:r>
        </a:p>
      </dgm:t>
    </dgm:pt>
    <dgm:pt modelId="{DDE55D76-2C5C-4DEF-9952-420A7700E972}" type="parTrans" cxnId="{1033DE06-0E7A-45A6-ACD4-3E163B04C1B0}">
      <dgm:prSet/>
      <dgm:spPr/>
      <dgm:t>
        <a:bodyPr/>
        <a:lstStyle/>
        <a:p>
          <a:endParaRPr lang="en-US"/>
        </a:p>
      </dgm:t>
    </dgm:pt>
    <dgm:pt modelId="{6C170C11-3669-4380-9F6F-D4FDCD49E2FB}" type="sibTrans" cxnId="{1033DE06-0E7A-45A6-ACD4-3E163B04C1B0}">
      <dgm:prSet/>
      <dgm:spPr/>
      <dgm:t>
        <a:bodyPr/>
        <a:lstStyle/>
        <a:p>
          <a:endParaRPr lang="en-US"/>
        </a:p>
      </dgm:t>
    </dgm:pt>
    <dgm:pt modelId="{EA64A610-0DF7-42F5-B599-FD60CA4B7145}">
      <dgm:prSet/>
      <dgm:spPr/>
      <dgm:t>
        <a:bodyPr/>
        <a:lstStyle/>
        <a:p>
          <a:pPr>
            <a:buFont typeface="+mj-lt"/>
            <a:buAutoNum type="arabicPeriod"/>
          </a:pPr>
          <a:r>
            <a:rPr lang="en-US" b="1" dirty="0"/>
            <a:t>ICT Cost Action - MPM4CPS WG meeting at Gdansk, Poland (Sep 13-16, 2016)</a:t>
          </a:r>
          <a:endParaRPr lang="en-US" dirty="0"/>
        </a:p>
      </dgm:t>
    </dgm:pt>
    <dgm:pt modelId="{7E0A1CE2-7743-4DDC-A0DE-36C56EF69285}" type="parTrans" cxnId="{8054EAD8-550D-4D29-A749-180A58E635FA}">
      <dgm:prSet/>
      <dgm:spPr/>
      <dgm:t>
        <a:bodyPr/>
        <a:lstStyle/>
        <a:p>
          <a:endParaRPr lang="en-US"/>
        </a:p>
      </dgm:t>
    </dgm:pt>
    <dgm:pt modelId="{290F8033-03CE-49D7-A7D4-AA4074601598}" type="sibTrans" cxnId="{8054EAD8-550D-4D29-A749-180A58E635FA}">
      <dgm:prSet/>
      <dgm:spPr/>
      <dgm:t>
        <a:bodyPr/>
        <a:lstStyle/>
        <a:p>
          <a:endParaRPr lang="en-US"/>
        </a:p>
      </dgm:t>
    </dgm:pt>
    <dgm:pt modelId="{C96857BD-1632-4102-808D-7579F8FE23BB}">
      <dgm:prSet custT="1"/>
      <dgm:spPr/>
      <dgm:t>
        <a:bodyPr/>
        <a:lstStyle/>
        <a:p>
          <a:r>
            <a:rPr lang="en-US" sz="1600" b="1" i="0" u="none" kern="1200" dirty="0"/>
            <a:t>A paper is submitted to </a:t>
          </a:r>
          <a:r>
            <a:rPr lang="en-US" sz="1600" b="1" i="0" u="none" kern="1200" dirty="0">
              <a:solidFill>
                <a:prstClr val="white"/>
              </a:solidFill>
              <a:latin typeface="Calibri"/>
              <a:ea typeface="+mn-ea"/>
              <a:cs typeface="+mn-cs"/>
            </a:rPr>
            <a:t>ACM Applied Computing Symposium </a:t>
          </a:r>
          <a:r>
            <a:rPr lang="en-US" sz="1600" b="1" i="0" u="none" kern="1200" dirty="0"/>
            <a:t>and under review.</a:t>
          </a:r>
          <a:endParaRPr lang="en-US" sz="1600" b="1" kern="1200" dirty="0"/>
        </a:p>
      </dgm:t>
    </dgm:pt>
    <dgm:pt modelId="{7A3E7CE0-D2B8-4415-B519-AF0F88B3AAE3}" type="parTrans" cxnId="{64F3F13A-0075-41FA-BE68-EB52099C02FD}">
      <dgm:prSet/>
      <dgm:spPr/>
      <dgm:t>
        <a:bodyPr/>
        <a:lstStyle/>
        <a:p>
          <a:endParaRPr lang="en-US"/>
        </a:p>
      </dgm:t>
    </dgm:pt>
    <dgm:pt modelId="{4044C42B-4D50-4BA0-9B11-1D67C8ABAAA9}" type="sibTrans" cxnId="{64F3F13A-0075-41FA-BE68-EB52099C02FD}">
      <dgm:prSet/>
      <dgm:spPr/>
      <dgm:t>
        <a:bodyPr/>
        <a:lstStyle/>
        <a:p>
          <a:endParaRPr lang="en-US"/>
        </a:p>
      </dgm:t>
    </dgm:pt>
    <dgm:pt modelId="{D63B95BA-98B0-4773-8D88-F234D4E114A2}">
      <dgm:prSet/>
      <dgm:spPr/>
      <dgm:t>
        <a:bodyPr/>
        <a:lstStyle/>
        <a:p>
          <a:r>
            <a:rPr lang="en-US" b="1" dirty="0"/>
            <a:t>The 8th International ModelWriter </a:t>
          </a:r>
          <a:r>
            <a:rPr lang="en-US" b="1" u="sng" dirty="0"/>
            <a:t>Technical Workshop</a:t>
          </a:r>
          <a:r>
            <a:rPr lang="en-US" b="1" dirty="0"/>
            <a:t> in Toulouse, France (13 June 2016)</a:t>
          </a:r>
          <a:endParaRPr lang="en-US" dirty="0"/>
        </a:p>
      </dgm:t>
    </dgm:pt>
    <dgm:pt modelId="{C6355C34-3C0F-4C2E-AC07-F02487CC91C1}" type="parTrans" cxnId="{49209844-088F-492C-B05B-E744ED7CC6B0}">
      <dgm:prSet/>
      <dgm:spPr/>
      <dgm:t>
        <a:bodyPr/>
        <a:lstStyle/>
        <a:p>
          <a:endParaRPr lang="en-US"/>
        </a:p>
      </dgm:t>
    </dgm:pt>
    <dgm:pt modelId="{2B9BE258-8C2C-4FBC-99BF-0417E821906B}" type="sibTrans" cxnId="{49209844-088F-492C-B05B-E744ED7CC6B0}">
      <dgm:prSet/>
      <dgm:spPr/>
      <dgm:t>
        <a:bodyPr/>
        <a:lstStyle/>
        <a:p>
          <a:endParaRPr lang="en-US"/>
        </a:p>
      </dgm:t>
    </dgm:pt>
    <dgm:pt modelId="{6D0D002A-EB92-447D-88BA-AF4B8A2D4C38}">
      <dgm:prSet/>
      <dgm:spPr/>
      <dgm:t>
        <a:bodyPr/>
        <a:lstStyle/>
        <a:p>
          <a:pPr>
            <a:buFont typeface="+mj-lt"/>
            <a:buAutoNum type="arabicPeriod"/>
          </a:pPr>
          <a:r>
            <a:rPr lang="en-US" b="1" dirty="0"/>
            <a:t>ICT Cost Action - MPM4CPS WG meeting at Malaga, Spain (Nov 24-25, 2016)</a:t>
          </a:r>
          <a:endParaRPr lang="en-US" dirty="0"/>
        </a:p>
      </dgm:t>
    </dgm:pt>
    <dgm:pt modelId="{06ECECDD-AC3F-4886-8CC3-2994B4A2A78E}" type="parTrans" cxnId="{E06ED7EB-3C43-4248-90AC-F0917018CE4A}">
      <dgm:prSet/>
      <dgm:spPr/>
      <dgm:t>
        <a:bodyPr/>
        <a:lstStyle/>
        <a:p>
          <a:endParaRPr lang="en-US"/>
        </a:p>
      </dgm:t>
    </dgm:pt>
    <dgm:pt modelId="{5F5BC51C-CC6D-4F31-986E-ECA1AE6BF404}" type="sibTrans" cxnId="{E06ED7EB-3C43-4248-90AC-F0917018CE4A}">
      <dgm:prSet/>
      <dgm:spPr/>
      <dgm:t>
        <a:bodyPr/>
        <a:lstStyle/>
        <a:p>
          <a:endParaRPr lang="en-US"/>
        </a:p>
      </dgm:t>
    </dgm:pt>
    <dgm:pt modelId="{550A0700-73B6-4EF1-881D-5C15E05E4A72}">
      <dgm:prSet custT="1"/>
      <dgm:spPr/>
      <dgm:t>
        <a:bodyPr/>
        <a:lstStyle/>
        <a:p>
          <a:r>
            <a:rPr lang="en-US" sz="1600" b="1" kern="1200" dirty="0"/>
            <a:t>Participation in Workshop on Software Correctness and Reliability (Oct 7-8 2016)</a:t>
          </a:r>
        </a:p>
      </dgm:t>
    </dgm:pt>
    <dgm:pt modelId="{637B93C6-1353-412C-8905-3D11FC505188}" type="parTrans" cxnId="{F6D68B52-D78F-43F2-86D4-7AA6D134ACE4}">
      <dgm:prSet/>
      <dgm:spPr/>
      <dgm:t>
        <a:bodyPr/>
        <a:lstStyle/>
        <a:p>
          <a:endParaRPr lang="en-US"/>
        </a:p>
      </dgm:t>
    </dgm:pt>
    <dgm:pt modelId="{FD4F1A0B-D0BA-4C51-B16B-227989CAF01A}" type="sibTrans" cxnId="{F6D68B52-D78F-43F2-86D4-7AA6D134ACE4}">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pt>
    <dgm:pt modelId="{5FDAC22D-F527-47C4-ACA7-A7CDB7AF8FC2}" type="pres">
      <dgm:prSet presAssocID="{6D0D002A-EB92-447D-88BA-AF4B8A2D4C38}" presName="boxAndChildren" presStyleCnt="0"/>
      <dgm:spPr/>
    </dgm:pt>
    <dgm:pt modelId="{4CFC84AD-B74A-4039-9AD1-38A7253AC633}" type="pres">
      <dgm:prSet presAssocID="{6D0D002A-EB92-447D-88BA-AF4B8A2D4C38}" presName="parentTextBox" presStyleLbl="node1" presStyleIdx="0" presStyleCnt="6"/>
      <dgm:spPr/>
    </dgm:pt>
    <dgm:pt modelId="{DA9C8BBB-0CF3-42B2-8171-DE04BE353E6D}" type="pres">
      <dgm:prSet presAssocID="{2B9BE258-8C2C-4FBC-99BF-0417E821906B}" presName="sp" presStyleCnt="0"/>
      <dgm:spPr/>
    </dgm:pt>
    <dgm:pt modelId="{33FCB25F-A4B9-4217-A42A-BE05D9C1DE62}" type="pres">
      <dgm:prSet presAssocID="{D63B95BA-98B0-4773-8D88-F234D4E114A2}" presName="arrowAndChildren" presStyleCnt="0"/>
      <dgm:spPr/>
    </dgm:pt>
    <dgm:pt modelId="{9D60DCCD-6C82-4CD0-8B38-EE4AFA77F324}" type="pres">
      <dgm:prSet presAssocID="{D63B95BA-98B0-4773-8D88-F234D4E114A2}" presName="parentTextArrow" presStyleLbl="node1" presStyleIdx="1" presStyleCnt="6"/>
      <dgm:spPr/>
    </dgm:pt>
    <dgm:pt modelId="{F3395E81-9D90-4537-81B8-DD643890FF70}" type="pres">
      <dgm:prSet presAssocID="{FD4F1A0B-D0BA-4C51-B16B-227989CAF01A}" presName="sp" presStyleCnt="0"/>
      <dgm:spPr/>
    </dgm:pt>
    <dgm:pt modelId="{6D9FDA7A-8D62-4BCC-A533-13762FB76678}" type="pres">
      <dgm:prSet presAssocID="{550A0700-73B6-4EF1-881D-5C15E05E4A72}" presName="arrowAndChildren" presStyleCnt="0"/>
      <dgm:spPr/>
    </dgm:pt>
    <dgm:pt modelId="{ADDC5A7A-48BE-4BDF-B7B9-09433503F703}" type="pres">
      <dgm:prSet presAssocID="{550A0700-73B6-4EF1-881D-5C15E05E4A72}" presName="parentTextArrow" presStyleLbl="node1" presStyleIdx="2" presStyleCnt="6"/>
      <dgm:spPr/>
    </dgm:pt>
    <dgm:pt modelId="{E54D5CA6-3E73-4D06-8A12-5021F9C1A621}" type="pres">
      <dgm:prSet presAssocID="{4044C42B-4D50-4BA0-9B11-1D67C8ABAAA9}" presName="sp" presStyleCnt="0"/>
      <dgm:spPr/>
    </dgm:pt>
    <dgm:pt modelId="{0770319E-AA45-4E1B-B6A7-795F4BDAB327}" type="pres">
      <dgm:prSet presAssocID="{C96857BD-1632-4102-808D-7579F8FE23BB}" presName="arrowAndChildren" presStyleCnt="0"/>
      <dgm:spPr/>
    </dgm:pt>
    <dgm:pt modelId="{DE73AD9C-2705-4033-AD8D-39B80CE10D83}" type="pres">
      <dgm:prSet presAssocID="{C96857BD-1632-4102-808D-7579F8FE23BB}" presName="parentTextArrow" presStyleLbl="node1" presStyleIdx="3" presStyleCnt="6"/>
      <dgm:spPr/>
    </dgm:pt>
    <dgm:pt modelId="{6997454E-3DE1-4BA2-A188-5D352618C18F}" type="pres">
      <dgm:prSet presAssocID="{290F8033-03CE-49D7-A7D4-AA4074601598}" presName="sp" presStyleCnt="0"/>
      <dgm:spPr/>
    </dgm:pt>
    <dgm:pt modelId="{C412BDF3-02B5-4425-88FD-364CC200C24F}" type="pres">
      <dgm:prSet presAssocID="{EA64A610-0DF7-42F5-B599-FD60CA4B7145}" presName="arrowAndChildren" presStyleCnt="0"/>
      <dgm:spPr/>
    </dgm:pt>
    <dgm:pt modelId="{46319333-343D-4AC7-8245-F1F284BFF9E5}" type="pres">
      <dgm:prSet presAssocID="{EA64A610-0DF7-42F5-B599-FD60CA4B7145}" presName="parentTextArrow" presStyleLbl="node1" presStyleIdx="4" presStyleCnt="6"/>
      <dgm:spPr/>
    </dgm:pt>
    <dgm:pt modelId="{E2C11CF1-D037-4A58-B658-01BB6329FF20}" type="pres">
      <dgm:prSet presAssocID="{6C170C11-3669-4380-9F6F-D4FDCD49E2FB}" presName="sp" presStyleCnt="0"/>
      <dgm:spPr/>
    </dgm:pt>
    <dgm:pt modelId="{A299DC5B-C199-4E98-9FC2-ADDA7B3EB6D5}" type="pres">
      <dgm:prSet presAssocID="{EBF4719D-ABEC-4F9C-A33D-6CA1EBFCFFC8}" presName="arrowAndChildren" presStyleCnt="0"/>
      <dgm:spPr/>
    </dgm:pt>
    <dgm:pt modelId="{57011C46-6E2D-4342-8B87-35D07A342AB3}" type="pres">
      <dgm:prSet presAssocID="{EBF4719D-ABEC-4F9C-A33D-6CA1EBFCFFC8}" presName="parentTextArrow" presStyleLbl="node1" presStyleIdx="5" presStyleCnt="6"/>
      <dgm:spPr/>
    </dgm:pt>
  </dgm:ptLst>
  <dgm:cxnLst>
    <dgm:cxn modelId="{E06ED7EB-3C43-4248-90AC-F0917018CE4A}" srcId="{B5CCD443-B867-486D-A80B-A038E815DA2F}" destId="{6D0D002A-EB92-447D-88BA-AF4B8A2D4C38}" srcOrd="5" destOrd="0" parTransId="{06ECECDD-AC3F-4886-8CC3-2994B4A2A78E}" sibTransId="{5F5BC51C-CC6D-4F31-986E-ECA1AE6BF404}"/>
    <dgm:cxn modelId="{8054EAD8-550D-4D29-A749-180A58E635FA}" srcId="{B5CCD443-B867-486D-A80B-A038E815DA2F}" destId="{EA64A610-0DF7-42F5-B599-FD60CA4B7145}" srcOrd="1" destOrd="0" parTransId="{7E0A1CE2-7743-4DDC-A0DE-36C56EF69285}" sibTransId="{290F8033-03CE-49D7-A7D4-AA4074601598}"/>
    <dgm:cxn modelId="{64F3F13A-0075-41FA-BE68-EB52099C02FD}" srcId="{B5CCD443-B867-486D-A80B-A038E815DA2F}" destId="{C96857BD-1632-4102-808D-7579F8FE23BB}" srcOrd="2" destOrd="0" parTransId="{7A3E7CE0-D2B8-4415-B519-AF0F88B3AAE3}" sibTransId="{4044C42B-4D50-4BA0-9B11-1D67C8ABAAA9}"/>
    <dgm:cxn modelId="{B28BF04B-0170-4F09-9E7A-5BFB7336C4BD}" type="presOf" srcId="{C96857BD-1632-4102-808D-7579F8FE23BB}" destId="{DE73AD9C-2705-4033-AD8D-39B80CE10D83}" srcOrd="0" destOrd="0" presId="urn:microsoft.com/office/officeart/2005/8/layout/process4"/>
    <dgm:cxn modelId="{E13A4E42-1108-4400-9A6D-C14C757F84C5}" type="presOf" srcId="{EA64A610-0DF7-42F5-B599-FD60CA4B7145}" destId="{46319333-343D-4AC7-8245-F1F284BFF9E5}" srcOrd="0" destOrd="0" presId="urn:microsoft.com/office/officeart/2005/8/layout/process4"/>
    <dgm:cxn modelId="{F6D68B52-D78F-43F2-86D4-7AA6D134ACE4}" srcId="{B5CCD443-B867-486D-A80B-A038E815DA2F}" destId="{550A0700-73B6-4EF1-881D-5C15E05E4A72}" srcOrd="3" destOrd="0" parTransId="{637B93C6-1353-412C-8905-3D11FC505188}" sibTransId="{FD4F1A0B-D0BA-4C51-B16B-227989CAF01A}"/>
    <dgm:cxn modelId="{1033DE06-0E7A-45A6-ACD4-3E163B04C1B0}" srcId="{B5CCD443-B867-486D-A80B-A038E815DA2F}" destId="{EBF4719D-ABEC-4F9C-A33D-6CA1EBFCFFC8}" srcOrd="0" destOrd="0" parTransId="{DDE55D76-2C5C-4DEF-9952-420A7700E972}" sibTransId="{6C170C11-3669-4380-9F6F-D4FDCD49E2FB}"/>
    <dgm:cxn modelId="{100E5FF4-F203-4719-8EC7-93ACC8536EE6}" type="presOf" srcId="{EBF4719D-ABEC-4F9C-A33D-6CA1EBFCFFC8}" destId="{57011C46-6E2D-4342-8B87-35D07A342AB3}" srcOrd="0" destOrd="0" presId="urn:microsoft.com/office/officeart/2005/8/layout/process4"/>
    <dgm:cxn modelId="{20C282F0-3972-4B26-A080-38C75402D931}" type="presOf" srcId="{D63B95BA-98B0-4773-8D88-F234D4E114A2}" destId="{9D60DCCD-6C82-4CD0-8B38-EE4AFA77F324}" srcOrd="0" destOrd="0" presId="urn:microsoft.com/office/officeart/2005/8/layout/process4"/>
    <dgm:cxn modelId="{BFA2394D-0BD9-4EB7-9E46-4596673ABC10}" type="presOf" srcId="{550A0700-73B6-4EF1-881D-5C15E05E4A72}" destId="{ADDC5A7A-48BE-4BDF-B7B9-09433503F703}"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F7F07EE5-9716-4D06-9ED0-BD6A3F8B1552}" type="presOf" srcId="{6D0D002A-EB92-447D-88BA-AF4B8A2D4C38}" destId="{4CFC84AD-B74A-4039-9AD1-38A7253AC633}" srcOrd="0" destOrd="0" presId="urn:microsoft.com/office/officeart/2005/8/layout/process4"/>
    <dgm:cxn modelId="{49209844-088F-492C-B05B-E744ED7CC6B0}" srcId="{B5CCD443-B867-486D-A80B-A038E815DA2F}" destId="{D63B95BA-98B0-4773-8D88-F234D4E114A2}" srcOrd="4" destOrd="0" parTransId="{C6355C34-3C0F-4C2E-AC07-F02487CC91C1}" sibTransId="{2B9BE258-8C2C-4FBC-99BF-0417E821906B}"/>
    <dgm:cxn modelId="{1FE56970-7ECF-4477-929E-55555D051BCF}" type="presParOf" srcId="{C132CC66-7709-49D4-ACAE-B53FD4D62D5F}" destId="{5FDAC22D-F527-47C4-ACA7-A7CDB7AF8FC2}" srcOrd="0" destOrd="0" presId="urn:microsoft.com/office/officeart/2005/8/layout/process4"/>
    <dgm:cxn modelId="{5E541138-0908-4408-991D-DFE01FC85492}" type="presParOf" srcId="{5FDAC22D-F527-47C4-ACA7-A7CDB7AF8FC2}" destId="{4CFC84AD-B74A-4039-9AD1-38A7253AC633}" srcOrd="0" destOrd="0" presId="urn:microsoft.com/office/officeart/2005/8/layout/process4"/>
    <dgm:cxn modelId="{E3181A2D-729A-4E1F-AA1A-306309D9F759}" type="presParOf" srcId="{C132CC66-7709-49D4-ACAE-B53FD4D62D5F}" destId="{DA9C8BBB-0CF3-42B2-8171-DE04BE353E6D}" srcOrd="1" destOrd="0" presId="urn:microsoft.com/office/officeart/2005/8/layout/process4"/>
    <dgm:cxn modelId="{9BBA4AD9-1BB7-4187-9BD0-1B7AEFFDB332}" type="presParOf" srcId="{C132CC66-7709-49D4-ACAE-B53FD4D62D5F}" destId="{33FCB25F-A4B9-4217-A42A-BE05D9C1DE62}" srcOrd="2" destOrd="0" presId="urn:microsoft.com/office/officeart/2005/8/layout/process4"/>
    <dgm:cxn modelId="{290E20E0-F7D4-4923-8F8A-835F765E3B75}" type="presParOf" srcId="{33FCB25F-A4B9-4217-A42A-BE05D9C1DE62}" destId="{9D60DCCD-6C82-4CD0-8B38-EE4AFA77F324}" srcOrd="0" destOrd="0" presId="urn:microsoft.com/office/officeart/2005/8/layout/process4"/>
    <dgm:cxn modelId="{BFCB4D9E-EAD8-434E-A49D-2A70D7033A96}" type="presParOf" srcId="{C132CC66-7709-49D4-ACAE-B53FD4D62D5F}" destId="{F3395E81-9D90-4537-81B8-DD643890FF70}" srcOrd="3" destOrd="0" presId="urn:microsoft.com/office/officeart/2005/8/layout/process4"/>
    <dgm:cxn modelId="{F00FB815-8220-4FFC-B850-694F2B3446BD}" type="presParOf" srcId="{C132CC66-7709-49D4-ACAE-B53FD4D62D5F}" destId="{6D9FDA7A-8D62-4BCC-A533-13762FB76678}" srcOrd="4" destOrd="0" presId="urn:microsoft.com/office/officeart/2005/8/layout/process4"/>
    <dgm:cxn modelId="{74F44C33-DE7D-4A2D-B41B-6649FDFE3D4A}" type="presParOf" srcId="{6D9FDA7A-8D62-4BCC-A533-13762FB76678}" destId="{ADDC5A7A-48BE-4BDF-B7B9-09433503F703}" srcOrd="0" destOrd="0" presId="urn:microsoft.com/office/officeart/2005/8/layout/process4"/>
    <dgm:cxn modelId="{0C818B8D-D251-4710-ABBA-EEF38708243A}" type="presParOf" srcId="{C132CC66-7709-49D4-ACAE-B53FD4D62D5F}" destId="{E54D5CA6-3E73-4D06-8A12-5021F9C1A621}" srcOrd="5" destOrd="0" presId="urn:microsoft.com/office/officeart/2005/8/layout/process4"/>
    <dgm:cxn modelId="{AB3BF531-FE5D-4057-B38A-E1C8C0C2A843}" type="presParOf" srcId="{C132CC66-7709-49D4-ACAE-B53FD4D62D5F}" destId="{0770319E-AA45-4E1B-B6A7-795F4BDAB327}" srcOrd="6" destOrd="0" presId="urn:microsoft.com/office/officeart/2005/8/layout/process4"/>
    <dgm:cxn modelId="{A514497E-BE2D-462C-86D6-EAB5B775E756}" type="presParOf" srcId="{0770319E-AA45-4E1B-B6A7-795F4BDAB327}" destId="{DE73AD9C-2705-4033-AD8D-39B80CE10D83}" srcOrd="0" destOrd="0" presId="urn:microsoft.com/office/officeart/2005/8/layout/process4"/>
    <dgm:cxn modelId="{0DDFF039-A9B9-4197-9AEF-3951AF112865}" type="presParOf" srcId="{C132CC66-7709-49D4-ACAE-B53FD4D62D5F}" destId="{6997454E-3DE1-4BA2-A188-5D352618C18F}" srcOrd="7" destOrd="0" presId="urn:microsoft.com/office/officeart/2005/8/layout/process4"/>
    <dgm:cxn modelId="{733957F0-DB53-4F4E-B064-0E4B1D2D4E65}" type="presParOf" srcId="{C132CC66-7709-49D4-ACAE-B53FD4D62D5F}" destId="{C412BDF3-02B5-4425-88FD-364CC200C24F}" srcOrd="8" destOrd="0" presId="urn:microsoft.com/office/officeart/2005/8/layout/process4"/>
    <dgm:cxn modelId="{8B11CEF7-2586-4590-9E66-D0EC32B98BB4}" type="presParOf" srcId="{C412BDF3-02B5-4425-88FD-364CC200C24F}" destId="{46319333-343D-4AC7-8245-F1F284BFF9E5}" srcOrd="0" destOrd="0" presId="urn:microsoft.com/office/officeart/2005/8/layout/process4"/>
    <dgm:cxn modelId="{18B69391-C0E9-4479-9D3B-BD2A7821DD04}" type="presParOf" srcId="{C132CC66-7709-49D4-ACAE-B53FD4D62D5F}" destId="{E2C11CF1-D037-4A58-B658-01BB6329FF20}" srcOrd="9" destOrd="0" presId="urn:microsoft.com/office/officeart/2005/8/layout/process4"/>
    <dgm:cxn modelId="{39805BE6-9B07-4397-9D11-01E798D5BCCC}" type="presParOf" srcId="{C132CC66-7709-49D4-ACAE-B53FD4D62D5F}" destId="{A299DC5B-C199-4E98-9FC2-ADDA7B3EB6D5}" srcOrd="10" destOrd="0" presId="urn:microsoft.com/office/officeart/2005/8/layout/process4"/>
    <dgm:cxn modelId="{486189AE-4105-4C43-9D3D-4694DEA8525E}" type="presParOf" srcId="{A299DC5B-C199-4E98-9FC2-ADDA7B3EB6D5}" destId="{57011C46-6E2D-4342-8B87-35D07A342AB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2320D77-3CBF-4A96-B00A-61BEEF89E8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0BC076-E1F2-473E-A4FC-4F1B9FE5CD51}">
      <dgm:prSet/>
      <dgm:spPr/>
      <dgm:t>
        <a:bodyPr/>
        <a:lstStyle/>
        <a:p>
          <a:pPr rtl="0"/>
          <a:r>
            <a:rPr lang="tr-TR" baseline="0" dirty="0"/>
            <a:t>WP3 (UNIT)</a:t>
          </a:r>
          <a:endParaRPr lang="en-US" dirty="0"/>
        </a:p>
      </dgm:t>
    </dgm:pt>
    <dgm:pt modelId="{74698D24-3ACD-43CF-9CBA-1885758DC678}" type="parTrans" cxnId="{6C68940E-27AB-4E97-90DB-8831A8019FE3}">
      <dgm:prSet/>
      <dgm:spPr/>
      <dgm:t>
        <a:bodyPr/>
        <a:lstStyle/>
        <a:p>
          <a:endParaRPr lang="en-US"/>
        </a:p>
      </dgm:t>
    </dgm:pt>
    <dgm:pt modelId="{3278942A-49DB-41D6-A568-9451D75EC100}" type="sibTrans" cxnId="{6C68940E-27AB-4E97-90DB-8831A8019FE3}">
      <dgm:prSet/>
      <dgm:spPr/>
      <dgm:t>
        <a:bodyPr/>
        <a:lstStyle/>
        <a:p>
          <a:endParaRPr lang="en-US"/>
        </a:p>
      </dgm:t>
    </dgm:pt>
    <dgm:pt modelId="{DEC20A41-E729-45BC-91F6-BD8524888715}">
      <dgm:prSet/>
      <dgm:spPr/>
      <dgm:t>
        <a:bodyPr/>
        <a:lstStyle/>
        <a:p>
          <a:pPr rtl="0"/>
          <a:r>
            <a:rPr lang="tr-TR" baseline="0" dirty="0"/>
            <a:t>WP4 (MANTIS)</a:t>
          </a:r>
          <a:endParaRPr lang="en-US" dirty="0"/>
        </a:p>
      </dgm:t>
    </dgm:pt>
    <dgm:pt modelId="{2D449AA0-6640-4636-ADE0-84CD26D692B5}" type="parTrans" cxnId="{8018EF3E-A7FF-4B8C-A76F-88D378D4BB30}">
      <dgm:prSet/>
      <dgm:spPr/>
      <dgm:t>
        <a:bodyPr/>
        <a:lstStyle/>
        <a:p>
          <a:endParaRPr lang="en-US"/>
        </a:p>
      </dgm:t>
    </dgm:pt>
    <dgm:pt modelId="{C7AA2A14-D7AD-4948-B318-D44687B9C2E3}" type="sibTrans" cxnId="{8018EF3E-A7FF-4B8C-A76F-88D378D4BB30}">
      <dgm:prSet/>
      <dgm:spPr/>
      <dgm:t>
        <a:bodyPr/>
        <a:lstStyle/>
        <a:p>
          <a:endParaRPr lang="en-US"/>
        </a:p>
      </dgm:t>
    </dgm:pt>
    <dgm:pt modelId="{3FB69B1A-1EB8-459A-9811-0CD9158B5CB6}">
      <dgm:prSet/>
      <dgm:spPr/>
      <dgm:t>
        <a:bodyPr/>
        <a:lstStyle/>
        <a:p>
          <a:pPr rtl="0"/>
          <a:r>
            <a:rPr lang="tr-TR" baseline="0" dirty="0"/>
            <a:t>WP6 (OBEO)</a:t>
          </a:r>
          <a:endParaRPr lang="en-US" dirty="0"/>
        </a:p>
      </dgm:t>
    </dgm:pt>
    <dgm:pt modelId="{6A59C6C7-62B0-4CE2-961C-F4A229505294}" type="parTrans" cxnId="{527B1D6F-3D62-4688-9208-84E1929F632D}">
      <dgm:prSet/>
      <dgm:spPr/>
      <dgm:t>
        <a:bodyPr/>
        <a:lstStyle/>
        <a:p>
          <a:endParaRPr lang="en-US"/>
        </a:p>
      </dgm:t>
    </dgm:pt>
    <dgm:pt modelId="{75FA9576-6011-4105-BC68-66A09656E29B}" type="sibTrans" cxnId="{527B1D6F-3D62-4688-9208-84E1929F632D}">
      <dgm:prSet/>
      <dgm:spPr/>
      <dgm:t>
        <a:bodyPr/>
        <a:lstStyle/>
        <a:p>
          <a:endParaRPr lang="en-US"/>
        </a:p>
      </dgm:t>
    </dgm:pt>
    <dgm:pt modelId="{37E49A14-5DD6-46F0-82DC-8CBCAB193ECE}">
      <dgm:prSet/>
      <dgm:spPr/>
      <dgm:t>
        <a:bodyPr/>
        <a:lstStyle/>
        <a:p>
          <a:pPr rtl="0"/>
          <a:r>
            <a:rPr lang="tr-TR" dirty="0"/>
            <a:t>WP2 (LORIA)</a:t>
          </a:r>
          <a:endParaRPr lang="en-US" dirty="0"/>
        </a:p>
      </dgm:t>
    </dgm:pt>
    <dgm:pt modelId="{08779644-0D27-477D-8687-A0885C648068}" type="parTrans" cxnId="{25E05B16-D003-4F94-8FFF-CBE1F26301DF}">
      <dgm:prSet/>
      <dgm:spPr/>
      <dgm:t>
        <a:bodyPr/>
        <a:lstStyle/>
        <a:p>
          <a:endParaRPr lang="en-US"/>
        </a:p>
      </dgm:t>
    </dgm:pt>
    <dgm:pt modelId="{7DC3CFDD-8E07-4653-96B2-8E186E4E4177}" type="sibTrans" cxnId="{25E05B16-D003-4F94-8FFF-CBE1F26301DF}">
      <dgm:prSet/>
      <dgm:spPr/>
      <dgm:t>
        <a:bodyPr/>
        <a:lstStyle/>
        <a:p>
          <a:endParaRPr lang="en-US"/>
        </a:p>
      </dgm:t>
    </dgm:pt>
    <dgm:pt modelId="{F71CFF87-E0BA-4072-8210-D9D6A11F669E}">
      <dgm:prSet/>
      <dgm:spPr/>
      <dgm:t>
        <a:bodyPr/>
        <a:lstStyle/>
        <a:p>
          <a:pPr rtl="0"/>
          <a:r>
            <a:rPr lang="en-US" baseline="0"/>
            <a:t>Semantic </a:t>
          </a:r>
          <a:r>
            <a:rPr lang="tr-TR" baseline="0"/>
            <a:t>Parser</a:t>
          </a:r>
          <a:endParaRPr lang="en-US" dirty="0"/>
        </a:p>
      </dgm:t>
    </dgm:pt>
    <dgm:pt modelId="{25C3E9C0-7D93-4567-B4A4-00EC93198871}" type="parTrans" cxnId="{7F413BBA-6771-4C01-A300-A2F1011FFA8D}">
      <dgm:prSet/>
      <dgm:spPr/>
      <dgm:t>
        <a:bodyPr/>
        <a:lstStyle/>
        <a:p>
          <a:endParaRPr lang="en-US"/>
        </a:p>
      </dgm:t>
    </dgm:pt>
    <dgm:pt modelId="{019A9BD3-5455-4391-BEA3-9358E313EA41}" type="sibTrans" cxnId="{7F413BBA-6771-4C01-A300-A2F1011FFA8D}">
      <dgm:prSet/>
      <dgm:spPr/>
      <dgm:t>
        <a:bodyPr/>
        <a:lstStyle/>
        <a:p>
          <a:endParaRPr lang="en-US"/>
        </a:p>
      </dgm:t>
    </dgm:pt>
    <dgm:pt modelId="{202EA808-0845-4CB0-94E1-A577637259FF}">
      <dgm:prSet/>
      <dgm:spPr/>
      <dgm:t>
        <a:bodyPr/>
        <a:lstStyle/>
        <a:p>
          <a:pPr rtl="0"/>
          <a:r>
            <a:rPr lang="tr-TR" baseline="0" dirty="0"/>
            <a:t>B</a:t>
          </a:r>
          <a:r>
            <a:rPr lang="en-US" baseline="0" dirty="0"/>
            <a:t>i-directional sync</a:t>
          </a:r>
          <a:r>
            <a:rPr lang="tr-TR" baseline="0" dirty="0"/>
            <a:t>hronization</a:t>
          </a:r>
          <a:r>
            <a:rPr lang="en-US" baseline="0" dirty="0"/>
            <a:t> mechanism between texts and models</a:t>
          </a:r>
          <a:endParaRPr lang="en-US" dirty="0"/>
        </a:p>
      </dgm:t>
    </dgm:pt>
    <dgm:pt modelId="{053ADEAC-6972-45C8-8490-5E50A2BDB24C}" type="parTrans" cxnId="{15CC8F82-B56F-49DF-BFCD-B1323951F727}">
      <dgm:prSet/>
      <dgm:spPr/>
      <dgm:t>
        <a:bodyPr/>
        <a:lstStyle/>
        <a:p>
          <a:endParaRPr lang="en-US"/>
        </a:p>
      </dgm:t>
    </dgm:pt>
    <dgm:pt modelId="{C4B5BFBE-D05E-40D8-A217-A269612C34CD}" type="sibTrans" cxnId="{15CC8F82-B56F-49DF-BFCD-B1323951F727}">
      <dgm:prSet/>
      <dgm:spPr/>
      <dgm:t>
        <a:bodyPr/>
        <a:lstStyle/>
        <a:p>
          <a:endParaRPr lang="en-US"/>
        </a:p>
      </dgm:t>
    </dgm:pt>
    <dgm:pt modelId="{A616282C-90A4-409A-98EA-101DB849F474}">
      <dgm:prSet/>
      <dgm:spPr/>
      <dgm:t>
        <a:bodyPr/>
        <a:lstStyle/>
        <a:p>
          <a:pPr rtl="0"/>
          <a:r>
            <a:rPr lang="en-US" baseline="0" dirty="0"/>
            <a:t>A federated Knowledge Base and its API</a:t>
          </a:r>
          <a:endParaRPr lang="en-US" dirty="0"/>
        </a:p>
      </dgm:t>
    </dgm:pt>
    <dgm:pt modelId="{6AE3F61C-C70D-4295-B157-A5D2E96632F2}" type="parTrans" cxnId="{02C059BF-6121-4A09-AD16-2A28BE8E6093}">
      <dgm:prSet/>
      <dgm:spPr/>
      <dgm:t>
        <a:bodyPr/>
        <a:lstStyle/>
        <a:p>
          <a:endParaRPr lang="en-US"/>
        </a:p>
      </dgm:t>
    </dgm:pt>
    <dgm:pt modelId="{48653AFB-B8F4-492F-B613-40D25F635686}" type="sibTrans" cxnId="{02C059BF-6121-4A09-AD16-2A28BE8E6093}">
      <dgm:prSet/>
      <dgm:spPr/>
      <dgm:t>
        <a:bodyPr/>
        <a:lstStyle/>
        <a:p>
          <a:endParaRPr lang="en-US"/>
        </a:p>
      </dgm:t>
    </dgm:pt>
    <dgm:pt modelId="{F8039E7C-E1BB-4767-902E-ADE7AC968FDA}">
      <dgm:prSet/>
      <dgm:spPr/>
      <dgm:t>
        <a:bodyPr/>
        <a:lstStyle/>
        <a:p>
          <a:pPr rtl="0"/>
          <a:r>
            <a:rPr lang="en-GB" dirty="0"/>
            <a:t>A complete “ModelWriter” tool integrating of all these in a consistent </a:t>
          </a:r>
          <a:r>
            <a:rPr lang="tr-TR" dirty="0"/>
            <a:t>way</a:t>
          </a:r>
          <a:endParaRPr lang="en-US" dirty="0"/>
        </a:p>
      </dgm:t>
    </dgm:pt>
    <dgm:pt modelId="{0F0D902D-A06E-4EEF-B1B5-894C2B242F68}" type="parTrans" cxnId="{77085384-38C9-4338-A90E-3D890C57C9AB}">
      <dgm:prSet/>
      <dgm:spPr/>
      <dgm:t>
        <a:bodyPr/>
        <a:lstStyle/>
        <a:p>
          <a:endParaRPr lang="en-US"/>
        </a:p>
      </dgm:t>
    </dgm:pt>
    <dgm:pt modelId="{91DF0109-7975-410A-855C-0F37C4F33B2B}" type="sibTrans" cxnId="{77085384-38C9-4338-A90E-3D890C57C9AB}">
      <dgm:prSet/>
      <dgm:spPr/>
      <dgm:t>
        <a:bodyPr/>
        <a:lstStyle/>
        <a:p>
          <a:endParaRPr lang="en-US"/>
        </a:p>
      </dgm:t>
    </dgm:pt>
    <dgm:pt modelId="{6A8F36AB-C7C8-4480-B222-C1E12745DF71}">
      <dgm:prSet/>
      <dgm:spPr/>
      <dgm:t>
        <a:bodyPr/>
        <a:lstStyle/>
        <a:p>
          <a:pPr rtl="0"/>
          <a:r>
            <a:rPr lang="tr-TR" baseline="0" dirty="0"/>
            <a:t>S</a:t>
          </a:r>
          <a:r>
            <a:rPr lang="en-US" baseline="0" dirty="0" err="1"/>
            <a:t>ync</a:t>
          </a:r>
          <a:r>
            <a:rPr lang="tr-TR" baseline="0" dirty="0"/>
            <a:t>hronization</a:t>
          </a:r>
          <a:r>
            <a:rPr lang="en-US" baseline="0" dirty="0"/>
            <a:t>  mechanism between texts</a:t>
          </a:r>
          <a:r>
            <a:rPr lang="tr-TR" baseline="0" dirty="0"/>
            <a:t>/models &amp; knowledge base</a:t>
          </a:r>
          <a:endParaRPr lang="en-US" dirty="0"/>
        </a:p>
      </dgm:t>
    </dgm:pt>
    <dgm:pt modelId="{4CAA01FE-2F0B-4EC0-B24B-314088684A3E}" type="parTrans" cxnId="{833E7474-68CA-44F3-AC26-F16F170974DD}">
      <dgm:prSet/>
      <dgm:spPr/>
      <dgm:t>
        <a:bodyPr/>
        <a:lstStyle/>
        <a:p>
          <a:endParaRPr lang="en-US"/>
        </a:p>
      </dgm:t>
    </dgm:pt>
    <dgm:pt modelId="{1CE1E420-CEE0-43F8-95AD-41963FF9F40F}" type="sibTrans" cxnId="{833E7474-68CA-44F3-AC26-F16F170974DD}">
      <dgm:prSet/>
      <dgm:spPr/>
      <dgm:t>
        <a:bodyPr/>
        <a:lstStyle/>
        <a:p>
          <a:endParaRPr lang="en-US"/>
        </a:p>
      </dgm:t>
    </dgm:pt>
    <dgm:pt modelId="{1D17BA11-0131-4F6C-A585-1F468E4BD289}">
      <dgm:prSet/>
      <dgm:spPr/>
      <dgm:t>
        <a:bodyPr/>
        <a:lstStyle/>
        <a:p>
          <a:pPr rtl="0"/>
          <a:r>
            <a:rPr lang="en-US" baseline="0" dirty="0"/>
            <a:t>bi-directional transformation between text and formal knowledge representation</a:t>
          </a:r>
          <a:endParaRPr lang="en-US" dirty="0"/>
        </a:p>
      </dgm:t>
    </dgm:pt>
    <dgm:pt modelId="{8D702C19-819B-4E1B-80E4-9217BC608E62}" type="parTrans" cxnId="{7866419E-C3F5-46A7-855C-803DED35EF68}">
      <dgm:prSet/>
      <dgm:spPr/>
      <dgm:t>
        <a:bodyPr/>
        <a:lstStyle/>
        <a:p>
          <a:endParaRPr lang="en-US"/>
        </a:p>
      </dgm:t>
    </dgm:pt>
    <dgm:pt modelId="{96A2FCE6-5E80-4C76-80ED-1721B2220978}" type="sibTrans" cxnId="{7866419E-C3F5-46A7-855C-803DED35EF68}">
      <dgm:prSet/>
      <dgm:spPr/>
      <dgm:t>
        <a:bodyPr/>
        <a:lstStyle/>
        <a:p>
          <a:endParaRPr lang="en-US"/>
        </a:p>
      </dgm:t>
    </dgm:pt>
    <dgm:pt modelId="{9C077587-D1B6-4A98-8C2A-F3E16C32A79E}">
      <dgm:prSet/>
      <dgm:spPr/>
      <dgm:t>
        <a:bodyPr/>
        <a:lstStyle/>
        <a:p>
          <a:pPr rtl="0"/>
          <a:r>
            <a:rPr lang="tr-TR" dirty="0"/>
            <a:t>User Interfaces</a:t>
          </a:r>
          <a:endParaRPr lang="en-US" dirty="0"/>
        </a:p>
      </dgm:t>
    </dgm:pt>
    <dgm:pt modelId="{B673B8E7-19A1-40E6-942A-B27D8579898E}" type="parTrans" cxnId="{A20B4638-0A36-4667-B305-8408CBA96FCD}">
      <dgm:prSet/>
      <dgm:spPr/>
      <dgm:t>
        <a:bodyPr/>
        <a:lstStyle/>
        <a:p>
          <a:endParaRPr lang="en-US"/>
        </a:p>
      </dgm:t>
    </dgm:pt>
    <dgm:pt modelId="{AA2A100F-3979-41A6-B4BF-BCF0884CF8AE}" type="sibTrans" cxnId="{A20B4638-0A36-4667-B305-8408CBA96FCD}">
      <dgm:prSet/>
      <dgm:spPr/>
      <dgm:t>
        <a:bodyPr/>
        <a:lstStyle/>
        <a:p>
          <a:endParaRPr lang="en-US"/>
        </a:p>
      </dgm:t>
    </dgm:pt>
    <dgm:pt modelId="{46C34D1F-E513-48FF-A968-E5CB79D49449}">
      <dgm:prSet/>
      <dgm:spPr/>
      <dgm:t>
        <a:bodyPr/>
        <a:lstStyle/>
        <a:p>
          <a:pPr rtl="0"/>
          <a:r>
            <a:rPr lang="tr-TR" baseline="0" dirty="0"/>
            <a:t>Consistency </a:t>
          </a:r>
          <a:r>
            <a:rPr lang="en-US" baseline="0" dirty="0"/>
            <a:t>checker</a:t>
          </a:r>
          <a:r>
            <a:rPr lang="tr-TR" baseline="0" dirty="0"/>
            <a:t> </a:t>
          </a:r>
          <a:r>
            <a:rPr lang="en-US" baseline="0" dirty="0"/>
            <a:t>plug-in for consistency</a:t>
          </a:r>
          <a:endParaRPr lang="en-US" dirty="0"/>
        </a:p>
      </dgm:t>
    </dgm:pt>
    <dgm:pt modelId="{B98EA76C-876C-49EE-B8A7-77E855A87F2C}" type="parTrans" cxnId="{85A2CD5A-FED6-4EEA-82F8-44253203C025}">
      <dgm:prSet/>
      <dgm:spPr/>
      <dgm:t>
        <a:bodyPr/>
        <a:lstStyle/>
        <a:p>
          <a:endParaRPr lang="en-US"/>
        </a:p>
      </dgm:t>
    </dgm:pt>
    <dgm:pt modelId="{A6A551B1-BFFE-4CAB-B41E-7689F27B9C9C}" type="sibTrans" cxnId="{85A2CD5A-FED6-4EEA-82F8-44253203C025}">
      <dgm:prSet/>
      <dgm:spPr/>
      <dgm:t>
        <a:bodyPr/>
        <a:lstStyle/>
        <a:p>
          <a:endParaRPr lang="en-US"/>
        </a:p>
      </dgm:t>
    </dgm:pt>
    <dgm:pt modelId="{DA204B41-0414-479F-818E-68DA77744433}">
      <dgm:prSet/>
      <dgm:spPr/>
      <dgm:t>
        <a:bodyPr/>
        <a:lstStyle/>
        <a:p>
          <a:pPr rtl="0"/>
          <a:r>
            <a:rPr lang="tr-TR" dirty="0"/>
            <a:t>Configuration &amp; Traceability Components</a:t>
          </a:r>
          <a:endParaRPr lang="en-US" dirty="0"/>
        </a:p>
      </dgm:t>
    </dgm:pt>
    <dgm:pt modelId="{F833BAF0-738C-42DE-84E2-1D7A1B05B987}" type="parTrans" cxnId="{86115BE6-6E38-4CE5-8104-9BB70F5FBD5B}">
      <dgm:prSet/>
      <dgm:spPr/>
      <dgm:t>
        <a:bodyPr/>
        <a:lstStyle/>
        <a:p>
          <a:endParaRPr lang="en-US"/>
        </a:p>
      </dgm:t>
    </dgm:pt>
    <dgm:pt modelId="{E13224AD-BA4C-4AB2-B676-375B8B8FC634}" type="sibTrans" cxnId="{86115BE6-6E38-4CE5-8104-9BB70F5FBD5B}">
      <dgm:prSet/>
      <dgm:spPr/>
      <dgm:t>
        <a:bodyPr/>
        <a:lstStyle/>
        <a:p>
          <a:endParaRPr lang="en-US"/>
        </a:p>
      </dgm:t>
    </dgm:pt>
    <dgm:pt modelId="{FBDAB40B-62E8-49B8-BCAF-28C34AE1B6DC}">
      <dgm:prSet/>
      <dgm:spPr/>
      <dgm:t>
        <a:bodyPr/>
        <a:lstStyle/>
        <a:p>
          <a:pPr rtl="0"/>
          <a:r>
            <a:rPr lang="tr-TR" dirty="0"/>
            <a:t>Document Generation</a:t>
          </a:r>
          <a:endParaRPr lang="en-US" dirty="0"/>
        </a:p>
      </dgm:t>
    </dgm:pt>
    <dgm:pt modelId="{4ACE5BA6-20F8-4148-83DF-7142179CBA43}" type="parTrans" cxnId="{800C69E7-4B2E-4DE0-A654-67C73CDFFA2B}">
      <dgm:prSet/>
      <dgm:spPr/>
      <dgm:t>
        <a:bodyPr/>
        <a:lstStyle/>
        <a:p>
          <a:endParaRPr lang="en-US"/>
        </a:p>
      </dgm:t>
    </dgm:pt>
    <dgm:pt modelId="{962E923E-2FAB-4408-944E-D57199F63DB5}" type="sibTrans" cxnId="{800C69E7-4B2E-4DE0-A654-67C73CDFFA2B}">
      <dgm:prSet/>
      <dgm:spPr/>
      <dgm:t>
        <a:bodyPr/>
        <a:lstStyle/>
        <a:p>
          <a:endParaRPr lang="en-US"/>
        </a:p>
      </dgm:t>
    </dgm:pt>
    <dgm:pt modelId="{B19D8A3B-52AF-4D7B-8810-C4014A387ED0}" type="pres">
      <dgm:prSet presAssocID="{52320D77-3CBF-4A96-B00A-61BEEF89E848}" presName="Name0" presStyleCnt="0">
        <dgm:presLayoutVars>
          <dgm:dir/>
          <dgm:animLvl val="lvl"/>
          <dgm:resizeHandles val="exact"/>
        </dgm:presLayoutVars>
      </dgm:prSet>
      <dgm:spPr/>
    </dgm:pt>
    <dgm:pt modelId="{70C41115-8D29-4F46-B320-2631A33520F5}" type="pres">
      <dgm:prSet presAssocID="{37E49A14-5DD6-46F0-82DC-8CBCAB193ECE}" presName="composite" presStyleCnt="0"/>
      <dgm:spPr/>
    </dgm:pt>
    <dgm:pt modelId="{A5CFDB7F-ACCF-4F1A-8886-0DFF70975904}" type="pres">
      <dgm:prSet presAssocID="{37E49A14-5DD6-46F0-82DC-8CBCAB193ECE}" presName="parTx" presStyleLbl="alignNode1" presStyleIdx="0" presStyleCnt="4">
        <dgm:presLayoutVars>
          <dgm:chMax val="0"/>
          <dgm:chPref val="0"/>
          <dgm:bulletEnabled val="1"/>
        </dgm:presLayoutVars>
      </dgm:prSet>
      <dgm:spPr/>
    </dgm:pt>
    <dgm:pt modelId="{5AD0A9DC-A4F8-45EF-9D75-E223D6BC5AAA}" type="pres">
      <dgm:prSet presAssocID="{37E49A14-5DD6-46F0-82DC-8CBCAB193ECE}" presName="desTx" presStyleLbl="alignAccFollowNode1" presStyleIdx="0" presStyleCnt="4">
        <dgm:presLayoutVars>
          <dgm:bulletEnabled val="1"/>
        </dgm:presLayoutVars>
      </dgm:prSet>
      <dgm:spPr/>
    </dgm:pt>
    <dgm:pt modelId="{49D8AF34-08AD-40E1-AF85-A684662C9AD7}" type="pres">
      <dgm:prSet presAssocID="{7DC3CFDD-8E07-4653-96B2-8E186E4E4177}" presName="space" presStyleCnt="0"/>
      <dgm:spPr/>
    </dgm:pt>
    <dgm:pt modelId="{70A6C4DF-3042-49B0-AB4F-597FB5971730}" type="pres">
      <dgm:prSet presAssocID="{780BC076-E1F2-473E-A4FC-4F1B9FE5CD51}" presName="composite" presStyleCnt="0"/>
      <dgm:spPr/>
    </dgm:pt>
    <dgm:pt modelId="{7AA22C94-CA25-4AAC-AC57-BB9728510664}" type="pres">
      <dgm:prSet presAssocID="{780BC076-E1F2-473E-A4FC-4F1B9FE5CD51}" presName="parTx" presStyleLbl="alignNode1" presStyleIdx="1" presStyleCnt="4">
        <dgm:presLayoutVars>
          <dgm:chMax val="0"/>
          <dgm:chPref val="0"/>
          <dgm:bulletEnabled val="1"/>
        </dgm:presLayoutVars>
      </dgm:prSet>
      <dgm:spPr/>
    </dgm:pt>
    <dgm:pt modelId="{6C3DE0DA-9C33-4F7D-8B4D-358769D0F62A}" type="pres">
      <dgm:prSet presAssocID="{780BC076-E1F2-473E-A4FC-4F1B9FE5CD51}" presName="desTx" presStyleLbl="alignAccFollowNode1" presStyleIdx="1" presStyleCnt="4">
        <dgm:presLayoutVars>
          <dgm:bulletEnabled val="1"/>
        </dgm:presLayoutVars>
      </dgm:prSet>
      <dgm:spPr/>
    </dgm:pt>
    <dgm:pt modelId="{B0C9F5CD-D757-4A6E-B904-EAEB2E662261}" type="pres">
      <dgm:prSet presAssocID="{3278942A-49DB-41D6-A568-9451D75EC100}" presName="space" presStyleCnt="0"/>
      <dgm:spPr/>
    </dgm:pt>
    <dgm:pt modelId="{184D3064-AF47-494F-A3D7-2A269E7A4AAF}" type="pres">
      <dgm:prSet presAssocID="{DEC20A41-E729-45BC-91F6-BD8524888715}" presName="composite" presStyleCnt="0"/>
      <dgm:spPr/>
    </dgm:pt>
    <dgm:pt modelId="{A99E0AE4-DC1D-4009-9432-07638544E234}" type="pres">
      <dgm:prSet presAssocID="{DEC20A41-E729-45BC-91F6-BD8524888715}" presName="parTx" presStyleLbl="alignNode1" presStyleIdx="2" presStyleCnt="4">
        <dgm:presLayoutVars>
          <dgm:chMax val="0"/>
          <dgm:chPref val="0"/>
          <dgm:bulletEnabled val="1"/>
        </dgm:presLayoutVars>
      </dgm:prSet>
      <dgm:spPr/>
    </dgm:pt>
    <dgm:pt modelId="{8314754B-B484-422F-94C2-91B11F3A1BA0}" type="pres">
      <dgm:prSet presAssocID="{DEC20A41-E729-45BC-91F6-BD8524888715}" presName="desTx" presStyleLbl="alignAccFollowNode1" presStyleIdx="2" presStyleCnt="4">
        <dgm:presLayoutVars>
          <dgm:bulletEnabled val="1"/>
        </dgm:presLayoutVars>
      </dgm:prSet>
      <dgm:spPr/>
    </dgm:pt>
    <dgm:pt modelId="{87DAC739-7CC1-46B1-BADD-22B5C945D761}" type="pres">
      <dgm:prSet presAssocID="{C7AA2A14-D7AD-4948-B318-D44687B9C2E3}" presName="space" presStyleCnt="0"/>
      <dgm:spPr/>
    </dgm:pt>
    <dgm:pt modelId="{8D9C94AF-AA01-4C55-A8D4-F6FA99AE4BE5}" type="pres">
      <dgm:prSet presAssocID="{3FB69B1A-1EB8-459A-9811-0CD9158B5CB6}" presName="composite" presStyleCnt="0"/>
      <dgm:spPr/>
    </dgm:pt>
    <dgm:pt modelId="{9AB36AE3-2079-49D4-B421-C8BC2E45012C}" type="pres">
      <dgm:prSet presAssocID="{3FB69B1A-1EB8-459A-9811-0CD9158B5CB6}" presName="parTx" presStyleLbl="alignNode1" presStyleIdx="3" presStyleCnt="4">
        <dgm:presLayoutVars>
          <dgm:chMax val="0"/>
          <dgm:chPref val="0"/>
          <dgm:bulletEnabled val="1"/>
        </dgm:presLayoutVars>
      </dgm:prSet>
      <dgm:spPr/>
    </dgm:pt>
    <dgm:pt modelId="{144CD34C-2D61-4859-9491-D0D168726D62}" type="pres">
      <dgm:prSet presAssocID="{3FB69B1A-1EB8-459A-9811-0CD9158B5CB6}" presName="desTx" presStyleLbl="alignAccFollowNode1" presStyleIdx="3" presStyleCnt="4">
        <dgm:presLayoutVars>
          <dgm:bulletEnabled val="1"/>
        </dgm:presLayoutVars>
      </dgm:prSet>
      <dgm:spPr/>
    </dgm:pt>
  </dgm:ptLst>
  <dgm:cxnLst>
    <dgm:cxn modelId="{2928C75D-D94D-424B-BCAD-B17AC97F1A6D}" type="presOf" srcId="{202EA808-0845-4CB0-94E1-A577637259FF}" destId="{6C3DE0DA-9C33-4F7D-8B4D-358769D0F62A}" srcOrd="0" destOrd="0" presId="urn:microsoft.com/office/officeart/2005/8/layout/hList1"/>
    <dgm:cxn modelId="{7F413BBA-6771-4C01-A300-A2F1011FFA8D}" srcId="{37E49A14-5DD6-46F0-82DC-8CBCAB193ECE}" destId="{F71CFF87-E0BA-4072-8210-D9D6A11F669E}" srcOrd="0" destOrd="0" parTransId="{25C3E9C0-7D93-4567-B4A4-00EC93198871}" sibTransId="{019A9BD3-5455-4391-BEA3-9358E313EA41}"/>
    <dgm:cxn modelId="{6C68940E-27AB-4E97-90DB-8831A8019FE3}" srcId="{52320D77-3CBF-4A96-B00A-61BEEF89E848}" destId="{780BC076-E1F2-473E-A4FC-4F1B9FE5CD51}" srcOrd="1" destOrd="0" parTransId="{74698D24-3ACD-43CF-9CBA-1885758DC678}" sibTransId="{3278942A-49DB-41D6-A568-9451D75EC100}"/>
    <dgm:cxn modelId="{3DE3D508-FAF5-4BC2-AB1F-7A0D8AFA29DF}" type="presOf" srcId="{9C077587-D1B6-4A98-8C2A-F3E16C32A79E}" destId="{144CD34C-2D61-4859-9491-D0D168726D62}" srcOrd="0" destOrd="1" presId="urn:microsoft.com/office/officeart/2005/8/layout/hList1"/>
    <dgm:cxn modelId="{93995E1E-D616-444B-993D-BBA9BBC9269E}" type="presOf" srcId="{F8039E7C-E1BB-4767-902E-ADE7AC968FDA}" destId="{144CD34C-2D61-4859-9491-D0D168726D62}" srcOrd="0" destOrd="0" presId="urn:microsoft.com/office/officeart/2005/8/layout/hList1"/>
    <dgm:cxn modelId="{01EA7FC3-42F3-4103-BD3A-6DE4CC3DB10F}" type="presOf" srcId="{6A8F36AB-C7C8-4480-B222-C1E12745DF71}" destId="{8314754B-B484-422F-94C2-91B11F3A1BA0}" srcOrd="0" destOrd="1" presId="urn:microsoft.com/office/officeart/2005/8/layout/hList1"/>
    <dgm:cxn modelId="{25E05B16-D003-4F94-8FFF-CBE1F26301DF}" srcId="{52320D77-3CBF-4A96-B00A-61BEEF89E848}" destId="{37E49A14-5DD6-46F0-82DC-8CBCAB193ECE}" srcOrd="0" destOrd="0" parTransId="{08779644-0D27-477D-8687-A0885C648068}" sibTransId="{7DC3CFDD-8E07-4653-96B2-8E186E4E4177}"/>
    <dgm:cxn modelId="{725D944B-10D8-4094-8E87-00E4F7F69B86}" type="presOf" srcId="{3FB69B1A-1EB8-459A-9811-0CD9158B5CB6}" destId="{9AB36AE3-2079-49D4-B421-C8BC2E45012C}" srcOrd="0" destOrd="0" presId="urn:microsoft.com/office/officeart/2005/8/layout/hList1"/>
    <dgm:cxn modelId="{59841ACF-E8E4-4BE3-8765-260BFA19EEA3}" type="presOf" srcId="{52320D77-3CBF-4A96-B00A-61BEEF89E848}" destId="{B19D8A3B-52AF-4D7B-8810-C4014A387ED0}" srcOrd="0" destOrd="0" presId="urn:microsoft.com/office/officeart/2005/8/layout/hList1"/>
    <dgm:cxn modelId="{394E8701-7E37-4469-A573-4D4ED64152AF}" type="presOf" srcId="{FBDAB40B-62E8-49B8-BCAF-28C34AE1B6DC}" destId="{5AD0A9DC-A4F8-45EF-9D75-E223D6BC5AAA}" srcOrd="0" destOrd="1" presId="urn:microsoft.com/office/officeart/2005/8/layout/hList1"/>
    <dgm:cxn modelId="{7B85763D-73F4-4DA1-A874-80D3E28407B8}" type="presOf" srcId="{37E49A14-5DD6-46F0-82DC-8CBCAB193ECE}" destId="{A5CFDB7F-ACCF-4F1A-8886-0DFF70975904}" srcOrd="0" destOrd="0" presId="urn:microsoft.com/office/officeart/2005/8/layout/hList1"/>
    <dgm:cxn modelId="{527B1D6F-3D62-4688-9208-84E1929F632D}" srcId="{52320D77-3CBF-4A96-B00A-61BEEF89E848}" destId="{3FB69B1A-1EB8-459A-9811-0CD9158B5CB6}" srcOrd="3" destOrd="0" parTransId="{6A59C6C7-62B0-4CE2-961C-F4A229505294}" sibTransId="{75FA9576-6011-4105-BC68-66A09656E29B}"/>
    <dgm:cxn modelId="{15CC8F82-B56F-49DF-BFCD-B1323951F727}" srcId="{780BC076-E1F2-473E-A4FC-4F1B9FE5CD51}" destId="{202EA808-0845-4CB0-94E1-A577637259FF}" srcOrd="0" destOrd="0" parTransId="{053ADEAC-6972-45C8-8490-5E50A2BDB24C}" sibTransId="{C4B5BFBE-D05E-40D8-A217-A269612C34CD}"/>
    <dgm:cxn modelId="{D244010C-D636-4400-8E99-6677AB7D65DC}" type="presOf" srcId="{DA204B41-0414-479F-818E-68DA77744433}" destId="{6C3DE0DA-9C33-4F7D-8B4D-358769D0F62A}" srcOrd="0" destOrd="1" presId="urn:microsoft.com/office/officeart/2005/8/layout/hList1"/>
    <dgm:cxn modelId="{DEC35215-1F9E-4C2D-98A4-5F56E439BC61}" type="presOf" srcId="{DEC20A41-E729-45BC-91F6-BD8524888715}" destId="{A99E0AE4-DC1D-4009-9432-07638544E234}" srcOrd="0" destOrd="0" presId="urn:microsoft.com/office/officeart/2005/8/layout/hList1"/>
    <dgm:cxn modelId="{552029E3-B3A6-4983-AA66-FF18F149BB67}" type="presOf" srcId="{F71CFF87-E0BA-4072-8210-D9D6A11F669E}" destId="{5AD0A9DC-A4F8-45EF-9D75-E223D6BC5AAA}" srcOrd="0" destOrd="0" presId="urn:microsoft.com/office/officeart/2005/8/layout/hList1"/>
    <dgm:cxn modelId="{E9A234E4-3157-45D3-92A2-6728ECEDDCC4}" type="presOf" srcId="{A616282C-90A4-409A-98EA-101DB849F474}" destId="{8314754B-B484-422F-94C2-91B11F3A1BA0}" srcOrd="0" destOrd="0" presId="urn:microsoft.com/office/officeart/2005/8/layout/hList1"/>
    <dgm:cxn modelId="{CE527523-CF5C-4790-A5F0-1C4616755756}" type="presOf" srcId="{46C34D1F-E513-48FF-A968-E5CB79D49449}" destId="{6C3DE0DA-9C33-4F7D-8B4D-358769D0F62A}" srcOrd="0" destOrd="2" presId="urn:microsoft.com/office/officeart/2005/8/layout/hList1"/>
    <dgm:cxn modelId="{AF026A81-213B-4944-9EB3-E4DED0232524}" type="presOf" srcId="{780BC076-E1F2-473E-A4FC-4F1B9FE5CD51}" destId="{7AA22C94-CA25-4AAC-AC57-BB9728510664}" srcOrd="0" destOrd="0" presId="urn:microsoft.com/office/officeart/2005/8/layout/hList1"/>
    <dgm:cxn modelId="{833E7474-68CA-44F3-AC26-F16F170974DD}" srcId="{DEC20A41-E729-45BC-91F6-BD8524888715}" destId="{6A8F36AB-C7C8-4480-B222-C1E12745DF71}" srcOrd="1" destOrd="0" parTransId="{4CAA01FE-2F0B-4EC0-B24B-314088684A3E}" sibTransId="{1CE1E420-CEE0-43F8-95AD-41963FF9F40F}"/>
    <dgm:cxn modelId="{8018EF3E-A7FF-4B8C-A76F-88D378D4BB30}" srcId="{52320D77-3CBF-4A96-B00A-61BEEF89E848}" destId="{DEC20A41-E729-45BC-91F6-BD8524888715}" srcOrd="2" destOrd="0" parTransId="{2D449AA0-6640-4636-ADE0-84CD26D692B5}" sibTransId="{C7AA2A14-D7AD-4948-B318-D44687B9C2E3}"/>
    <dgm:cxn modelId="{86115BE6-6E38-4CE5-8104-9BB70F5FBD5B}" srcId="{780BC076-E1F2-473E-A4FC-4F1B9FE5CD51}" destId="{DA204B41-0414-479F-818E-68DA77744433}" srcOrd="1" destOrd="0" parTransId="{F833BAF0-738C-42DE-84E2-1D7A1B05B987}" sibTransId="{E13224AD-BA4C-4AB2-B676-375B8B8FC634}"/>
    <dgm:cxn modelId="{800C69E7-4B2E-4DE0-A654-67C73CDFFA2B}" srcId="{37E49A14-5DD6-46F0-82DC-8CBCAB193ECE}" destId="{FBDAB40B-62E8-49B8-BCAF-28C34AE1B6DC}" srcOrd="1" destOrd="0" parTransId="{4ACE5BA6-20F8-4148-83DF-7142179CBA43}" sibTransId="{962E923E-2FAB-4408-944E-D57199F63DB5}"/>
    <dgm:cxn modelId="{02C059BF-6121-4A09-AD16-2A28BE8E6093}" srcId="{DEC20A41-E729-45BC-91F6-BD8524888715}" destId="{A616282C-90A4-409A-98EA-101DB849F474}" srcOrd="0" destOrd="0" parTransId="{6AE3F61C-C70D-4295-B157-A5D2E96632F2}" sibTransId="{48653AFB-B8F4-492F-B613-40D25F635686}"/>
    <dgm:cxn modelId="{77085384-38C9-4338-A90E-3D890C57C9AB}" srcId="{3FB69B1A-1EB8-459A-9811-0CD9158B5CB6}" destId="{F8039E7C-E1BB-4767-902E-ADE7AC968FDA}" srcOrd="0" destOrd="0" parTransId="{0F0D902D-A06E-4EEF-B1B5-894C2B242F68}" sibTransId="{91DF0109-7975-410A-855C-0F37C4F33B2B}"/>
    <dgm:cxn modelId="{7866419E-C3F5-46A7-855C-803DED35EF68}" srcId="{37E49A14-5DD6-46F0-82DC-8CBCAB193ECE}" destId="{1D17BA11-0131-4F6C-A585-1F468E4BD289}" srcOrd="2" destOrd="0" parTransId="{8D702C19-819B-4E1B-80E4-9217BC608E62}" sibTransId="{96A2FCE6-5E80-4C76-80ED-1721B2220978}"/>
    <dgm:cxn modelId="{85A2CD5A-FED6-4EEA-82F8-44253203C025}" srcId="{780BC076-E1F2-473E-A4FC-4F1B9FE5CD51}" destId="{46C34D1F-E513-48FF-A968-E5CB79D49449}" srcOrd="2" destOrd="0" parTransId="{B98EA76C-876C-49EE-B8A7-77E855A87F2C}" sibTransId="{A6A551B1-BFFE-4CAB-B41E-7689F27B9C9C}"/>
    <dgm:cxn modelId="{A20B4638-0A36-4667-B305-8408CBA96FCD}" srcId="{3FB69B1A-1EB8-459A-9811-0CD9158B5CB6}" destId="{9C077587-D1B6-4A98-8C2A-F3E16C32A79E}" srcOrd="1" destOrd="0" parTransId="{B673B8E7-19A1-40E6-942A-B27D8579898E}" sibTransId="{AA2A100F-3979-41A6-B4BF-BCF0884CF8AE}"/>
    <dgm:cxn modelId="{C5BB466A-474A-4F29-9B8B-C40DE2DA7C2E}" type="presOf" srcId="{1D17BA11-0131-4F6C-A585-1F468E4BD289}" destId="{5AD0A9DC-A4F8-45EF-9D75-E223D6BC5AAA}" srcOrd="0" destOrd="2" presId="urn:microsoft.com/office/officeart/2005/8/layout/hList1"/>
    <dgm:cxn modelId="{2FD1D3E9-515E-4EA1-B3F1-C332532E4000}" type="presParOf" srcId="{B19D8A3B-52AF-4D7B-8810-C4014A387ED0}" destId="{70C41115-8D29-4F46-B320-2631A33520F5}" srcOrd="0" destOrd="0" presId="urn:microsoft.com/office/officeart/2005/8/layout/hList1"/>
    <dgm:cxn modelId="{8981D815-7343-43BE-AC5B-4B03E1E0E3CD}" type="presParOf" srcId="{70C41115-8D29-4F46-B320-2631A33520F5}" destId="{A5CFDB7F-ACCF-4F1A-8886-0DFF70975904}" srcOrd="0" destOrd="0" presId="urn:microsoft.com/office/officeart/2005/8/layout/hList1"/>
    <dgm:cxn modelId="{3A580454-E9E7-42FE-AA16-F7179DA2676F}" type="presParOf" srcId="{70C41115-8D29-4F46-B320-2631A33520F5}" destId="{5AD0A9DC-A4F8-45EF-9D75-E223D6BC5AAA}" srcOrd="1" destOrd="0" presId="urn:microsoft.com/office/officeart/2005/8/layout/hList1"/>
    <dgm:cxn modelId="{CC6AF973-B8C8-422E-B1EA-A53571C0F842}" type="presParOf" srcId="{B19D8A3B-52AF-4D7B-8810-C4014A387ED0}" destId="{49D8AF34-08AD-40E1-AF85-A684662C9AD7}" srcOrd="1" destOrd="0" presId="urn:microsoft.com/office/officeart/2005/8/layout/hList1"/>
    <dgm:cxn modelId="{5654E6D3-66BF-4347-A340-93C2947D13FB}" type="presParOf" srcId="{B19D8A3B-52AF-4D7B-8810-C4014A387ED0}" destId="{70A6C4DF-3042-49B0-AB4F-597FB5971730}" srcOrd="2" destOrd="0" presId="urn:microsoft.com/office/officeart/2005/8/layout/hList1"/>
    <dgm:cxn modelId="{3936CE2F-8003-44FA-A8DF-83F6F5AAEB2D}" type="presParOf" srcId="{70A6C4DF-3042-49B0-AB4F-597FB5971730}" destId="{7AA22C94-CA25-4AAC-AC57-BB9728510664}" srcOrd="0" destOrd="0" presId="urn:microsoft.com/office/officeart/2005/8/layout/hList1"/>
    <dgm:cxn modelId="{D8758B67-BDE8-4DBC-86A4-05C0E1B5D345}" type="presParOf" srcId="{70A6C4DF-3042-49B0-AB4F-597FB5971730}" destId="{6C3DE0DA-9C33-4F7D-8B4D-358769D0F62A}" srcOrd="1" destOrd="0" presId="urn:microsoft.com/office/officeart/2005/8/layout/hList1"/>
    <dgm:cxn modelId="{CE4874E4-023A-41C3-92E6-508BB1995DE0}" type="presParOf" srcId="{B19D8A3B-52AF-4D7B-8810-C4014A387ED0}" destId="{B0C9F5CD-D757-4A6E-B904-EAEB2E662261}" srcOrd="3" destOrd="0" presId="urn:microsoft.com/office/officeart/2005/8/layout/hList1"/>
    <dgm:cxn modelId="{DA0BA4AD-3395-4A36-B4DB-A8D38ED4DB1E}" type="presParOf" srcId="{B19D8A3B-52AF-4D7B-8810-C4014A387ED0}" destId="{184D3064-AF47-494F-A3D7-2A269E7A4AAF}" srcOrd="4" destOrd="0" presId="urn:microsoft.com/office/officeart/2005/8/layout/hList1"/>
    <dgm:cxn modelId="{2D43C93D-C455-453A-8F4B-1AD6C2B041C9}" type="presParOf" srcId="{184D3064-AF47-494F-A3D7-2A269E7A4AAF}" destId="{A99E0AE4-DC1D-4009-9432-07638544E234}" srcOrd="0" destOrd="0" presId="urn:microsoft.com/office/officeart/2005/8/layout/hList1"/>
    <dgm:cxn modelId="{7D16E76C-04CA-4211-8528-14F6BFCC4251}" type="presParOf" srcId="{184D3064-AF47-494F-A3D7-2A269E7A4AAF}" destId="{8314754B-B484-422F-94C2-91B11F3A1BA0}" srcOrd="1" destOrd="0" presId="urn:microsoft.com/office/officeart/2005/8/layout/hList1"/>
    <dgm:cxn modelId="{775462C2-E76F-4572-9A4A-364BE6EE9D77}" type="presParOf" srcId="{B19D8A3B-52AF-4D7B-8810-C4014A387ED0}" destId="{87DAC739-7CC1-46B1-BADD-22B5C945D761}" srcOrd="5" destOrd="0" presId="urn:microsoft.com/office/officeart/2005/8/layout/hList1"/>
    <dgm:cxn modelId="{5832C49D-A7ED-4EF1-B98A-C51DF6C26ECB}" type="presParOf" srcId="{B19D8A3B-52AF-4D7B-8810-C4014A387ED0}" destId="{8D9C94AF-AA01-4C55-A8D4-F6FA99AE4BE5}" srcOrd="6" destOrd="0" presId="urn:microsoft.com/office/officeart/2005/8/layout/hList1"/>
    <dgm:cxn modelId="{E8BE0E39-2B30-4D0D-AE5C-EFF0D04C585D}" type="presParOf" srcId="{8D9C94AF-AA01-4C55-A8D4-F6FA99AE4BE5}" destId="{9AB36AE3-2079-49D4-B421-C8BC2E45012C}" srcOrd="0" destOrd="0" presId="urn:microsoft.com/office/officeart/2005/8/layout/hList1"/>
    <dgm:cxn modelId="{38D33266-7844-4B13-A3A2-4208DBDDB4A4}" type="presParOf" srcId="{8D9C94AF-AA01-4C55-A8D4-F6FA99AE4BE5}" destId="{144CD34C-2D61-4859-9491-D0D168726D6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56734-8971-4060-8A77-322EF64B3646}">
      <dsp:nvSpPr>
        <dsp:cNvPr id="0" name=""/>
        <dsp:cNvSpPr/>
      </dsp:nvSpPr>
      <dsp:spPr>
        <a:xfrm>
          <a:off x="4087942" y="2637903"/>
          <a:ext cx="3247560" cy="3247560"/>
        </a:xfrm>
        <a:prstGeom prst="gear9">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Seamless Knowledge Capture with ModelWriter</a:t>
          </a:r>
          <a:endParaRPr lang="tr-TR" sz="1800" b="1" kern="1200" dirty="0"/>
        </a:p>
        <a:p>
          <a:pPr marL="0" lvl="0" indent="0" algn="ctr" defTabSz="800100">
            <a:lnSpc>
              <a:spcPct val="90000"/>
            </a:lnSpc>
            <a:spcBef>
              <a:spcPct val="0"/>
            </a:spcBef>
            <a:spcAft>
              <a:spcPct val="35000"/>
            </a:spcAft>
            <a:buNone/>
          </a:pPr>
          <a:endParaRPr lang="en-US" sz="1600" kern="1200" dirty="0"/>
        </a:p>
      </dsp:txBody>
      <dsp:txXfrm>
        <a:off x="4740846" y="3398628"/>
        <a:ext cx="1941752" cy="1669313"/>
      </dsp:txXfrm>
    </dsp:sp>
    <dsp:sp modelId="{26EF0600-9196-47C0-98E5-605DC30FA4D5}">
      <dsp:nvSpPr>
        <dsp:cNvPr id="0" name=""/>
        <dsp:cNvSpPr/>
      </dsp:nvSpPr>
      <dsp:spPr>
        <a:xfrm>
          <a:off x="2178707" y="4536498"/>
          <a:ext cx="5327357" cy="131674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ModelWriter as integrated product</a:t>
          </a:r>
        </a:p>
        <a:p>
          <a:pPr marL="114300" lvl="1" indent="-114300" algn="l" defTabSz="622300">
            <a:lnSpc>
              <a:spcPct val="90000"/>
            </a:lnSpc>
            <a:spcBef>
              <a:spcPct val="0"/>
            </a:spcBef>
            <a:spcAft>
              <a:spcPct val="15000"/>
            </a:spcAft>
            <a:buChar char="•"/>
          </a:pPr>
          <a:r>
            <a:rPr lang="en-US" sz="1400" b="1" kern="1200" dirty="0"/>
            <a:t>Semantic Parser &amp; Annotator (=</a:t>
          </a:r>
          <a:r>
            <a:rPr lang="tr-TR" sz="1400" b="1" kern="1200" dirty="0"/>
            <a:t> </a:t>
          </a:r>
          <a:r>
            <a:rPr lang="en-US" sz="1400" b="1" kern="1200" dirty="0"/>
            <a:t>“Writer” part)</a:t>
          </a:r>
        </a:p>
        <a:p>
          <a:pPr marL="114300" lvl="1" indent="-114300" algn="l" defTabSz="622300">
            <a:lnSpc>
              <a:spcPct val="90000"/>
            </a:lnSpc>
            <a:spcBef>
              <a:spcPct val="0"/>
            </a:spcBef>
            <a:spcAft>
              <a:spcPct val="15000"/>
            </a:spcAft>
            <a:buChar char="•"/>
          </a:pPr>
          <a:r>
            <a:rPr lang="en-US" sz="1400" b="1" kern="1200" dirty="0"/>
            <a:t>Modelling and Model Reasoning tools (= “Model” part), </a:t>
          </a:r>
        </a:p>
        <a:p>
          <a:pPr marL="114300" lvl="1" indent="-114300" algn="l" defTabSz="622300">
            <a:lnSpc>
              <a:spcPct val="90000"/>
            </a:lnSpc>
            <a:spcBef>
              <a:spcPct val="0"/>
            </a:spcBef>
            <a:spcAft>
              <a:spcPct val="15000"/>
            </a:spcAft>
            <a:buChar char="•"/>
          </a:pPr>
          <a:r>
            <a:rPr lang="en-US" sz="1400" b="1" kern="1200" dirty="0"/>
            <a:t>and keeps both views seamlessly synchronized with each other.</a:t>
          </a:r>
        </a:p>
      </dsp:txBody>
      <dsp:txXfrm>
        <a:off x="2217273" y="4575064"/>
        <a:ext cx="5250225" cy="1239612"/>
      </dsp:txXfrm>
    </dsp:sp>
    <dsp:sp modelId="{7DB20512-D77D-426C-A8B0-FF9AA4F0733F}">
      <dsp:nvSpPr>
        <dsp:cNvPr id="0" name=""/>
        <dsp:cNvSpPr/>
      </dsp:nvSpPr>
      <dsp:spPr>
        <a:xfrm>
          <a:off x="2198452" y="1870298"/>
          <a:ext cx="2361862" cy="2361862"/>
        </a:xfrm>
        <a:prstGeom prst="gear6">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Knowledge Capture with Word Processors</a:t>
          </a:r>
        </a:p>
      </dsp:txBody>
      <dsp:txXfrm>
        <a:off x="2793058" y="2468498"/>
        <a:ext cx="1172650" cy="1165462"/>
      </dsp:txXfrm>
    </dsp:sp>
    <dsp:sp modelId="{6048E966-8AF5-4D74-BECA-C89D713841E6}">
      <dsp:nvSpPr>
        <dsp:cNvPr id="0" name=""/>
        <dsp:cNvSpPr/>
      </dsp:nvSpPr>
      <dsp:spPr>
        <a:xfrm>
          <a:off x="189774" y="2588313"/>
          <a:ext cx="2411178" cy="190909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Document-centric</a:t>
          </a:r>
          <a:r>
            <a:rPr lang="tr-TR" sz="1400" b="1" kern="1200" dirty="0"/>
            <a:t>, </a:t>
          </a:r>
          <a:endParaRPr lang="en-US" sz="1400" b="1" kern="1200" dirty="0"/>
        </a:p>
        <a:p>
          <a:pPr marL="114300" lvl="1" indent="-114300" algn="l" defTabSz="622300">
            <a:lnSpc>
              <a:spcPct val="90000"/>
            </a:lnSpc>
            <a:spcBef>
              <a:spcPct val="0"/>
            </a:spcBef>
            <a:spcAft>
              <a:spcPct val="15000"/>
            </a:spcAft>
            <a:buChar char="•"/>
          </a:pPr>
          <a:r>
            <a:rPr lang="tr-TR" sz="1400" b="1" kern="1200" dirty="0"/>
            <a:t>Text-based</a:t>
          </a:r>
          <a:endParaRPr lang="en-US" sz="1400" b="1" kern="1200" dirty="0"/>
        </a:p>
        <a:p>
          <a:pPr marL="114300" lvl="1" indent="-114300" algn="l" defTabSz="622300">
            <a:lnSpc>
              <a:spcPct val="90000"/>
            </a:lnSpc>
            <a:spcBef>
              <a:spcPct val="0"/>
            </a:spcBef>
            <a:spcAft>
              <a:spcPct val="15000"/>
            </a:spcAft>
            <a:buChar char="•"/>
          </a:pPr>
          <a:r>
            <a:rPr lang="en-US" sz="1400" b="1" kern="1200" dirty="0"/>
            <a:t>Technical Documents</a:t>
          </a:r>
        </a:p>
        <a:p>
          <a:pPr marL="114300" lvl="1" indent="-114300" algn="l" defTabSz="622300">
            <a:lnSpc>
              <a:spcPct val="90000"/>
            </a:lnSpc>
            <a:spcBef>
              <a:spcPct val="0"/>
            </a:spcBef>
            <a:spcAft>
              <a:spcPct val="15000"/>
            </a:spcAft>
            <a:buChar char="•"/>
          </a:pPr>
          <a:r>
            <a:rPr lang="en-US" sz="1400" b="1" kern="1200" dirty="0"/>
            <a:t>Natural Language</a:t>
          </a:r>
        </a:p>
        <a:p>
          <a:pPr marL="114300" lvl="1" indent="-114300" algn="l" defTabSz="622300">
            <a:lnSpc>
              <a:spcPct val="90000"/>
            </a:lnSpc>
            <a:spcBef>
              <a:spcPct val="0"/>
            </a:spcBef>
            <a:spcAft>
              <a:spcPct val="15000"/>
            </a:spcAft>
            <a:buChar char="•"/>
          </a:pPr>
          <a:r>
            <a:rPr lang="en-US" sz="1400" b="1" kern="1200" noProof="0" dirty="0"/>
            <a:t>Requirement</a:t>
          </a:r>
          <a:r>
            <a:rPr lang="tr-TR" sz="1400" b="1" kern="1200" noProof="0" dirty="0"/>
            <a:t>s, Specifications</a:t>
          </a:r>
          <a:r>
            <a:rPr lang="en-US" sz="1400" b="1" kern="1200" noProof="0" dirty="0"/>
            <a:t> Architectural Design Documents, 3D Design Models …</a:t>
          </a:r>
        </a:p>
      </dsp:txBody>
      <dsp:txXfrm>
        <a:off x="245689" y="2644228"/>
        <a:ext cx="2299348" cy="1797264"/>
      </dsp:txXfrm>
    </dsp:sp>
    <dsp:sp modelId="{27E6C6B7-CE4B-49CD-A3EF-C5C090915757}">
      <dsp:nvSpPr>
        <dsp:cNvPr id="0" name=""/>
        <dsp:cNvSpPr/>
      </dsp:nvSpPr>
      <dsp:spPr>
        <a:xfrm rot="20700000">
          <a:off x="3521336" y="240854"/>
          <a:ext cx="2314143" cy="2314143"/>
        </a:xfrm>
        <a:prstGeom prst="gear6">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Knowledge Capture with Modelling Tools</a:t>
          </a:r>
        </a:p>
      </dsp:txBody>
      <dsp:txXfrm rot="-20700000">
        <a:off x="4028896" y="748413"/>
        <a:ext cx="1299024" cy="1299024"/>
      </dsp:txXfrm>
    </dsp:sp>
    <dsp:sp modelId="{8E649EA4-DED8-4E90-A4CC-37AC9C36FCE9}">
      <dsp:nvSpPr>
        <dsp:cNvPr id="0" name=""/>
        <dsp:cNvSpPr/>
      </dsp:nvSpPr>
      <dsp:spPr>
        <a:xfrm>
          <a:off x="5633964" y="358223"/>
          <a:ext cx="2917419" cy="160151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Model-centric</a:t>
          </a:r>
          <a:r>
            <a:rPr lang="tr-TR" sz="1400" b="1" kern="1200" dirty="0"/>
            <a:t>, </a:t>
          </a:r>
          <a:r>
            <a:rPr lang="en-US" sz="1400" b="1" kern="1200" dirty="0"/>
            <a:t>Structural and formal</a:t>
          </a:r>
        </a:p>
        <a:p>
          <a:pPr marL="114300" lvl="1" indent="-114300" algn="l" defTabSz="622300">
            <a:lnSpc>
              <a:spcPct val="90000"/>
            </a:lnSpc>
            <a:spcBef>
              <a:spcPct val="0"/>
            </a:spcBef>
            <a:spcAft>
              <a:spcPct val="15000"/>
            </a:spcAft>
            <a:buChar char="•"/>
          </a:pPr>
          <a:r>
            <a:rPr lang="en-US" sz="1400" b="1" kern="1200" noProof="0" dirty="0"/>
            <a:t>Very Informal ones (mind maps, text tables, spreadsheets)</a:t>
          </a:r>
        </a:p>
        <a:p>
          <a:pPr marL="114300" lvl="1" indent="-114300" algn="l" defTabSz="622300">
            <a:lnSpc>
              <a:spcPct val="90000"/>
            </a:lnSpc>
            <a:spcBef>
              <a:spcPct val="0"/>
            </a:spcBef>
            <a:spcAft>
              <a:spcPct val="15000"/>
            </a:spcAft>
            <a:buChar char="•"/>
          </a:pPr>
          <a:r>
            <a:rPr lang="en-US" sz="1400" b="1" kern="1200" noProof="0" dirty="0"/>
            <a:t>Formal ones (UML, </a:t>
          </a:r>
          <a:r>
            <a:rPr lang="en-US" sz="1400" b="1" kern="1200" noProof="0" dirty="0" err="1"/>
            <a:t>SysML</a:t>
          </a:r>
          <a:r>
            <a:rPr lang="en-US" sz="1400" b="1" kern="1200" noProof="0" dirty="0"/>
            <a:t>, </a:t>
          </a:r>
          <a:r>
            <a:rPr lang="tr-TR" sz="1400" b="1" kern="1200" noProof="0" dirty="0"/>
            <a:t>EMF, BPMN …</a:t>
          </a:r>
          <a:r>
            <a:rPr lang="en-US" sz="1400" b="1" kern="1200" noProof="0" dirty="0"/>
            <a:t>)</a:t>
          </a:r>
        </a:p>
      </dsp:txBody>
      <dsp:txXfrm>
        <a:off x="5680871" y="405130"/>
        <a:ext cx="2823605" cy="1507704"/>
      </dsp:txXfrm>
    </dsp:sp>
    <dsp:sp modelId="{E0A5D0BE-B61D-4E35-86D1-CBBFACE3784E}">
      <dsp:nvSpPr>
        <dsp:cNvPr id="0" name=""/>
        <dsp:cNvSpPr/>
      </dsp:nvSpPr>
      <dsp:spPr>
        <a:xfrm>
          <a:off x="3857438" y="2136848"/>
          <a:ext cx="4156877" cy="4156877"/>
        </a:xfrm>
        <a:prstGeom prst="circularArrow">
          <a:avLst>
            <a:gd name="adj1" fmla="val 4687"/>
            <a:gd name="adj2" fmla="val 299029"/>
            <a:gd name="adj3" fmla="val 2546046"/>
            <a:gd name="adj4" fmla="val 15798347"/>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97F835-F55A-4F8E-B807-A75468149F48}">
      <dsp:nvSpPr>
        <dsp:cNvPr id="0" name=""/>
        <dsp:cNvSpPr/>
      </dsp:nvSpPr>
      <dsp:spPr>
        <a:xfrm>
          <a:off x="1780171" y="1340367"/>
          <a:ext cx="3020231" cy="3020231"/>
        </a:xfrm>
        <a:prstGeom prst="leftCircularArrow">
          <a:avLst>
            <a:gd name="adj1" fmla="val 6452"/>
            <a:gd name="adj2" fmla="val 429999"/>
            <a:gd name="adj3" fmla="val 10489124"/>
            <a:gd name="adj4" fmla="val 14837806"/>
            <a:gd name="adj5" fmla="val 7527"/>
          </a:avLst>
        </a:prstGeom>
        <a:solidFill>
          <a:schemeClr val="accent5">
            <a:hueOff val="3073291"/>
            <a:satOff val="11311"/>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FFFA7E-3A0F-4BFF-8486-3359B31C434D}">
      <dsp:nvSpPr>
        <dsp:cNvPr id="0" name=""/>
        <dsp:cNvSpPr/>
      </dsp:nvSpPr>
      <dsp:spPr>
        <a:xfrm>
          <a:off x="2986051" y="-273370"/>
          <a:ext cx="3256417" cy="3256417"/>
        </a:xfrm>
        <a:prstGeom prst="circularArrow">
          <a:avLst>
            <a:gd name="adj1" fmla="val 5984"/>
            <a:gd name="adj2" fmla="val 394124"/>
            <a:gd name="adj3" fmla="val 13313824"/>
            <a:gd name="adj4" fmla="val 10508221"/>
            <a:gd name="adj5" fmla="val 6981"/>
          </a:avLst>
        </a:prstGeom>
        <a:solidFill>
          <a:schemeClr val="accent5">
            <a:hueOff val="6146582"/>
            <a:satOff val="22622"/>
            <a:lumOff val="-7844"/>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481555"/>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tr-TR" sz="2000" b="1" kern="1200" dirty="0"/>
            <a:t>Open Source Software (Eclipse Public License)</a:t>
          </a:r>
          <a:endParaRPr lang="en-US" sz="2000" b="1" kern="1200" dirty="0"/>
        </a:p>
      </dsp:txBody>
      <dsp:txXfrm>
        <a:off x="2878665" y="514290"/>
        <a:ext cx="2633019" cy="605105"/>
      </dsp:txXfrm>
    </dsp:sp>
    <dsp:sp modelId="{C4DF09B6-29CE-4F3E-BCFC-C9F666C1F4E5}">
      <dsp:nvSpPr>
        <dsp:cNvPr id="0" name=""/>
        <dsp:cNvSpPr/>
      </dsp:nvSpPr>
      <dsp:spPr>
        <a:xfrm rot="9784443">
          <a:off x="2396323" y="1255850"/>
          <a:ext cx="712516" cy="0"/>
        </a:xfrm>
        <a:custGeom>
          <a:avLst/>
          <a:gdLst/>
          <a:ahLst/>
          <a:cxnLst/>
          <a:rect l="0" t="0" r="0" b="0"/>
          <a:pathLst>
            <a:path>
              <a:moveTo>
                <a:pt x="0" y="0"/>
              </a:moveTo>
              <a:lnTo>
                <a:pt x="71251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tr-TR" sz="1800" b="1" kern="1200" dirty="0"/>
            <a:t>Yvan Lussard</a:t>
          </a:r>
          <a:endParaRPr lang="en-US" sz="1800" b="1" kern="1200" dirty="0"/>
        </a:p>
      </dsp:txBody>
      <dsp:txXfrm>
        <a:off x="867034" y="1325734"/>
        <a:ext cx="1515143" cy="546758"/>
      </dsp:txXfrm>
    </dsp:sp>
    <dsp:sp modelId="{7A3CB8F4-C9A6-4522-B663-AED31FFA5965}">
      <dsp:nvSpPr>
        <dsp:cNvPr id="0" name=""/>
        <dsp:cNvSpPr/>
      </dsp:nvSpPr>
      <dsp:spPr>
        <a:xfrm rot="921193">
          <a:off x="5404625" y="1238915"/>
          <a:ext cx="655546" cy="0"/>
        </a:xfrm>
        <a:custGeom>
          <a:avLst/>
          <a:gdLst/>
          <a:ahLst/>
          <a:cxnLst/>
          <a:rect l="0" t="0" r="0" b="0"/>
          <a:pathLst>
            <a:path>
              <a:moveTo>
                <a:pt x="0" y="0"/>
              </a:moveTo>
              <a:lnTo>
                <a:pt x="65554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tr-TR" sz="1800" b="1" kern="1200" dirty="0"/>
            <a:t>Ferhat</a:t>
          </a:r>
          <a:r>
            <a:rPr lang="tr-TR" sz="1800" b="1" kern="1200" baseline="0" dirty="0"/>
            <a:t> Erata</a:t>
          </a:r>
          <a:endParaRPr lang="en-US" sz="1800" b="1" kern="1200" dirty="0"/>
        </a:p>
      </dsp:txBody>
      <dsp:txXfrm>
        <a:off x="6078286" y="1253957"/>
        <a:ext cx="1424832" cy="5510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89835" y="1931437"/>
          <a:ext cx="1924987" cy="136320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b="1" kern="1200" dirty="0"/>
            <a:t>MPM4CPS</a:t>
          </a:r>
        </a:p>
      </dsp:txBody>
      <dsp:txXfrm>
        <a:off x="3256381" y="1997983"/>
        <a:ext cx="1791895" cy="1230110"/>
      </dsp:txXfrm>
    </dsp:sp>
    <dsp:sp modelId="{C4DF09B6-29CE-4F3E-BCFC-C9F666C1F4E5}">
      <dsp:nvSpPr>
        <dsp:cNvPr id="0" name=""/>
        <dsp:cNvSpPr/>
      </dsp:nvSpPr>
      <dsp:spPr>
        <a:xfrm rot="16200000">
          <a:off x="3797248" y="1576357"/>
          <a:ext cx="710160" cy="0"/>
        </a:xfrm>
        <a:custGeom>
          <a:avLst/>
          <a:gdLst/>
          <a:ahLst/>
          <a:cxnLst/>
          <a:rect l="0" t="0" r="0" b="0"/>
          <a:pathLst>
            <a:path>
              <a:moveTo>
                <a:pt x="0" y="0"/>
              </a:moveTo>
              <a:lnTo>
                <a:pt x="710160"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3150558" y="256356"/>
          <a:ext cx="2003541" cy="964920"/>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t>Prof. Hans Vangheluwe (Chair)</a:t>
          </a:r>
        </a:p>
      </dsp:txBody>
      <dsp:txXfrm>
        <a:off x="3197662" y="303460"/>
        <a:ext cx="1909333" cy="870712"/>
      </dsp:txXfrm>
    </dsp:sp>
    <dsp:sp modelId="{7A3CB8F4-C9A6-4522-B663-AED31FFA5965}">
      <dsp:nvSpPr>
        <dsp:cNvPr id="0" name=""/>
        <dsp:cNvSpPr/>
      </dsp:nvSpPr>
      <dsp:spPr>
        <a:xfrm rot="737173">
          <a:off x="5106112" y="2903585"/>
          <a:ext cx="760652" cy="0"/>
        </a:xfrm>
        <a:custGeom>
          <a:avLst/>
          <a:gdLst/>
          <a:ahLst/>
          <a:cxnLst/>
          <a:rect l="0" t="0" r="0" b="0"/>
          <a:pathLst>
            <a:path>
              <a:moveTo>
                <a:pt x="0" y="0"/>
              </a:moveTo>
              <a:lnTo>
                <a:pt x="760652"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58054" y="2713759"/>
          <a:ext cx="1979081" cy="972524"/>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t>Ferhat Erata (MC)</a:t>
          </a:r>
        </a:p>
      </dsp:txBody>
      <dsp:txXfrm>
        <a:off x="5905529" y="2761234"/>
        <a:ext cx="1884131" cy="877574"/>
      </dsp:txXfrm>
    </dsp:sp>
    <dsp:sp modelId="{4E48F8CC-5CEB-4107-AC48-3DC7A4B0A050}">
      <dsp:nvSpPr>
        <dsp:cNvPr id="0" name=""/>
        <dsp:cNvSpPr/>
      </dsp:nvSpPr>
      <dsp:spPr>
        <a:xfrm rot="10066781">
          <a:off x="2308243" y="2915867"/>
          <a:ext cx="891693" cy="0"/>
        </a:xfrm>
        <a:custGeom>
          <a:avLst/>
          <a:gdLst/>
          <a:ahLst/>
          <a:cxnLst/>
          <a:rect l="0" t="0" r="0" b="0"/>
          <a:pathLst>
            <a:path>
              <a:moveTo>
                <a:pt x="0" y="0"/>
              </a:moveTo>
              <a:lnTo>
                <a:pt x="89169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60082" y="2729010"/>
          <a:ext cx="1858263" cy="964920"/>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tr-TR" sz="1800" b="1" kern="1200" dirty="0"/>
            <a:t>D</a:t>
          </a:r>
          <a:r>
            <a:rPr lang="en-US" sz="1800" b="1" kern="1200" dirty="0"/>
            <a:t>r. Anne Monceaux (MC)</a:t>
          </a:r>
        </a:p>
      </dsp:txBody>
      <dsp:txXfrm>
        <a:off x="507186" y="2776114"/>
        <a:ext cx="1764055" cy="8707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58170-731F-45E5-BB1E-AEB7C2FA9AC8}">
      <dsp:nvSpPr>
        <dsp:cNvPr id="0" name=""/>
        <dsp:cNvSpPr/>
      </dsp:nvSpPr>
      <dsp:spPr>
        <a:xfrm>
          <a:off x="0" y="4673049"/>
          <a:ext cx="8394898" cy="5113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5th International ModelWriter Workshop in Ludwigsburg, Germany</a:t>
          </a:r>
          <a:r>
            <a:rPr lang="tr-TR" sz="1600" b="1" i="0" kern="1200" dirty="0"/>
            <a:t> (</a:t>
          </a:r>
          <a:r>
            <a:rPr lang="en-US" sz="1600" b="1" i="0" kern="1200" dirty="0"/>
            <a:t>Nov 2</a:t>
          </a:r>
          <a:r>
            <a:rPr lang="tr-TR" sz="1600" b="1" i="0" kern="1200" dirty="0"/>
            <a:t>-5</a:t>
          </a:r>
          <a:r>
            <a:rPr lang="en-US" sz="1600" b="1" i="0" kern="1200" dirty="0"/>
            <a:t>, 2015</a:t>
          </a:r>
          <a:r>
            <a:rPr lang="tr-TR" sz="1600" b="1" i="0" kern="1200" dirty="0"/>
            <a:t>) [M16]</a:t>
          </a:r>
        </a:p>
      </dsp:txBody>
      <dsp:txXfrm>
        <a:off x="0" y="4673049"/>
        <a:ext cx="8394898" cy="511369"/>
      </dsp:txXfrm>
    </dsp:sp>
    <dsp:sp modelId="{0532ECD2-1896-48FB-A9B4-7B22262BF3AA}">
      <dsp:nvSpPr>
        <dsp:cNvPr id="0" name=""/>
        <dsp:cNvSpPr/>
      </dsp:nvSpPr>
      <dsp:spPr>
        <a:xfrm rot="10800000">
          <a:off x="0" y="3894234"/>
          <a:ext cx="8394898" cy="786486"/>
        </a:xfrm>
        <a:prstGeom prst="upArrowCallout">
          <a:avLst/>
        </a:prstGeom>
        <a:solidFill>
          <a:schemeClr val="accent5">
            <a:hueOff val="1024430"/>
            <a:satOff val="3770"/>
            <a:lumOff val="-13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4th International ModelWriter Workshop in Brussels, Belgium</a:t>
          </a:r>
          <a:r>
            <a:rPr lang="tr-TR" sz="1600" b="1" i="0" kern="1200" dirty="0"/>
            <a:t> (</a:t>
          </a:r>
          <a:r>
            <a:rPr lang="en-US" sz="1600" b="1" i="0" kern="1200" dirty="0"/>
            <a:t>Sep 23-24, 2015</a:t>
          </a:r>
          <a:r>
            <a:rPr lang="tr-TR" sz="1600" b="1" i="0" kern="1200" dirty="0"/>
            <a:t>) [M12]</a:t>
          </a:r>
        </a:p>
      </dsp:txBody>
      <dsp:txXfrm rot="10800000">
        <a:off x="0" y="3894234"/>
        <a:ext cx="8394898" cy="511035"/>
      </dsp:txXfrm>
    </dsp:sp>
    <dsp:sp modelId="{2FDD52E4-C089-4FE0-B14C-A954C22DDD45}">
      <dsp:nvSpPr>
        <dsp:cNvPr id="0" name=""/>
        <dsp:cNvSpPr/>
      </dsp:nvSpPr>
      <dsp:spPr>
        <a:xfrm rot="10800000">
          <a:off x="0" y="3115418"/>
          <a:ext cx="8394898" cy="786486"/>
        </a:xfrm>
        <a:prstGeom prst="upArrowCallou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3rd International ModelWriter Workshop in Toulouse, France</a:t>
          </a:r>
          <a:r>
            <a:rPr lang="tr-TR" sz="1600" b="1" i="0" kern="1200" dirty="0"/>
            <a:t> (</a:t>
          </a:r>
          <a:r>
            <a:rPr lang="en-US" sz="1600" b="1" i="0" kern="1200" dirty="0"/>
            <a:t>Jun 22-23, 2015</a:t>
          </a:r>
          <a:r>
            <a:rPr lang="tr-TR" sz="1600" b="1" i="0" kern="1200" dirty="0"/>
            <a:t>) [M10]</a:t>
          </a:r>
          <a:endParaRPr lang="en-US" sz="1600" kern="1200" dirty="0"/>
        </a:p>
      </dsp:txBody>
      <dsp:txXfrm rot="10800000">
        <a:off x="0" y="3115418"/>
        <a:ext cx="8394898" cy="511035"/>
      </dsp:txXfrm>
    </dsp:sp>
    <dsp:sp modelId="{410AC209-7CBD-4F6F-BE35-9EF9EC5E9108}">
      <dsp:nvSpPr>
        <dsp:cNvPr id="0" name=""/>
        <dsp:cNvSpPr/>
      </dsp:nvSpPr>
      <dsp:spPr>
        <a:xfrm rot="10800000">
          <a:off x="0" y="2336603"/>
          <a:ext cx="8394898" cy="786486"/>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2nd International ModelWriter Workshop in Brussels, Belgium</a:t>
          </a:r>
          <a:r>
            <a:rPr lang="tr-TR" sz="1600" b="1" i="0" kern="1200" dirty="0"/>
            <a:t> (</a:t>
          </a:r>
          <a:r>
            <a:rPr lang="en-US" sz="1600" b="1" i="0" kern="1200" dirty="0"/>
            <a:t>Apr 30, 2015</a:t>
          </a:r>
          <a:r>
            <a:rPr lang="tr-TR" sz="1600" b="1" i="0" kern="1200" dirty="0"/>
            <a:t>) [M7]</a:t>
          </a:r>
          <a:endParaRPr lang="en-US" sz="1600" kern="1200" dirty="0"/>
        </a:p>
      </dsp:txBody>
      <dsp:txXfrm rot="10800000">
        <a:off x="0" y="2336603"/>
        <a:ext cx="8394898" cy="511035"/>
      </dsp:txXfrm>
    </dsp:sp>
    <dsp:sp modelId="{B466B50B-12AF-4501-8D71-563493DDE4D3}">
      <dsp:nvSpPr>
        <dsp:cNvPr id="0" name=""/>
        <dsp:cNvSpPr/>
      </dsp:nvSpPr>
      <dsp:spPr>
        <a:xfrm rot="10800000">
          <a:off x="0" y="1563167"/>
          <a:ext cx="8394898" cy="786486"/>
        </a:xfrm>
        <a:prstGeom prst="upArrowCallou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1st International </a:t>
          </a:r>
          <a:r>
            <a:rPr lang="tr-TR" sz="1600" b="1" i="0" kern="1200" dirty="0"/>
            <a:t>Eureka </a:t>
          </a:r>
          <a:r>
            <a:rPr lang="en-US" sz="1600" b="1" i="0" kern="1200" dirty="0"/>
            <a:t>Project Exhibition in Berlin, Germany</a:t>
          </a:r>
          <a:r>
            <a:rPr lang="tr-TR" sz="1600" b="1" i="0" kern="1200" dirty="0"/>
            <a:t>  (</a:t>
          </a:r>
          <a:r>
            <a:rPr lang="en-US" sz="1600" b="1" i="0" kern="1200" dirty="0"/>
            <a:t>Mar 10-11,</a:t>
          </a:r>
          <a:r>
            <a:rPr lang="tr-TR" sz="1600" b="1" i="0" kern="1200" dirty="0"/>
            <a:t> </a:t>
          </a:r>
          <a:r>
            <a:rPr lang="en-US" sz="1600" b="1" i="0" kern="1200" dirty="0"/>
            <a:t>2015</a:t>
          </a:r>
          <a:r>
            <a:rPr lang="tr-TR" sz="1600" b="1" i="0" kern="1200" dirty="0"/>
            <a:t>) [M6]</a:t>
          </a:r>
          <a:endParaRPr lang="en-US" sz="1600" kern="1200" dirty="0"/>
        </a:p>
      </dsp:txBody>
      <dsp:txXfrm rot="10800000">
        <a:off x="0" y="1563167"/>
        <a:ext cx="8394898" cy="511035"/>
      </dsp:txXfrm>
    </dsp:sp>
    <dsp:sp modelId="{47701EA2-747C-4CD7-BDBB-C0FADD9487F9}">
      <dsp:nvSpPr>
        <dsp:cNvPr id="0" name=""/>
        <dsp:cNvSpPr/>
      </dsp:nvSpPr>
      <dsp:spPr>
        <a:xfrm rot="10800000">
          <a:off x="0" y="778972"/>
          <a:ext cx="8394898" cy="786486"/>
        </a:xfrm>
        <a:prstGeom prst="upArrowCallout">
          <a:avLst/>
        </a:prstGeom>
        <a:solidFill>
          <a:schemeClr val="accent5">
            <a:hueOff val="5122152"/>
            <a:satOff val="18852"/>
            <a:lumOff val="-65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t>The 1st International ModelWriter Workshop in Izmir, Turkey</a:t>
          </a:r>
          <a:r>
            <a:rPr lang="tr-TR" sz="1600" b="1" i="0" kern="1200" dirty="0"/>
            <a:t> (</a:t>
          </a:r>
          <a:r>
            <a:rPr lang="en-US" sz="1600" b="1" i="0" kern="1200" dirty="0"/>
            <a:t>Jan 15-17, 2015</a:t>
          </a:r>
          <a:r>
            <a:rPr lang="tr-TR" sz="1600" b="1" i="0" kern="1200" dirty="0"/>
            <a:t>) [M4]</a:t>
          </a:r>
          <a:endParaRPr lang="en-US" sz="1600" kern="1200" dirty="0"/>
        </a:p>
      </dsp:txBody>
      <dsp:txXfrm rot="10800000">
        <a:off x="0" y="778972"/>
        <a:ext cx="8394898" cy="511035"/>
      </dsp:txXfrm>
    </dsp:sp>
    <dsp:sp modelId="{6FAF5F6F-7399-425A-BD3E-0A9B5B972C44}">
      <dsp:nvSpPr>
        <dsp:cNvPr id="0" name=""/>
        <dsp:cNvSpPr/>
      </dsp:nvSpPr>
      <dsp:spPr>
        <a:xfrm rot="10800000">
          <a:off x="0" y="156"/>
          <a:ext cx="8394898" cy="786486"/>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tr-TR" sz="1600" b="1" i="0" kern="1200" dirty="0"/>
            <a:t>Project</a:t>
          </a:r>
          <a:r>
            <a:rPr lang="tr-TR" sz="1600" kern="1200" dirty="0"/>
            <a:t> </a:t>
          </a:r>
          <a:r>
            <a:rPr lang="tr-TR" sz="1600" b="1" i="0" kern="1200" dirty="0"/>
            <a:t>Kick-off  in Istanbul, Turkey (Nov 08, 2014) [M1]</a:t>
          </a:r>
          <a:endParaRPr lang="en-US" sz="1600" b="1" i="0" kern="1200" dirty="0"/>
        </a:p>
      </dsp:txBody>
      <dsp:txXfrm rot="10800000">
        <a:off x="0" y="156"/>
        <a:ext cx="8394898" cy="5110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46DAB-CC66-4C3A-BD9D-9EAB911238E5}">
      <dsp:nvSpPr>
        <dsp:cNvPr id="0" name=""/>
        <dsp:cNvSpPr/>
      </dsp:nvSpPr>
      <dsp:spPr>
        <a:xfrm>
          <a:off x="0" y="4673049"/>
          <a:ext cx="8394898" cy="5113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a:t>Participation in International Joint Conference on Automated Reasoning (IJCAR) 2016</a:t>
          </a:r>
          <a:endParaRPr lang="tr-TR" sz="1600" b="1" kern="1200" dirty="0"/>
        </a:p>
      </dsp:txBody>
      <dsp:txXfrm>
        <a:off x="0" y="4673049"/>
        <a:ext cx="8394898" cy="511369"/>
      </dsp:txXfrm>
    </dsp:sp>
    <dsp:sp modelId="{5615D2BA-52AD-42AB-BED9-C5337D219DE2}">
      <dsp:nvSpPr>
        <dsp:cNvPr id="0" name=""/>
        <dsp:cNvSpPr/>
      </dsp:nvSpPr>
      <dsp:spPr>
        <a:xfrm rot="10800000">
          <a:off x="0" y="3894234"/>
          <a:ext cx="8394898" cy="786486"/>
        </a:xfrm>
        <a:prstGeom prst="upArrowCallout">
          <a:avLst/>
        </a:prstGeom>
        <a:solidFill>
          <a:schemeClr val="accent5">
            <a:hueOff val="1024430"/>
            <a:satOff val="3770"/>
            <a:lumOff val="-13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ModelWriter Poster Presentation SAT/SMT/AR Summer School 2016</a:t>
          </a:r>
          <a:endParaRPr lang="tr-TR" sz="1600" b="1" kern="1200" dirty="0"/>
        </a:p>
      </dsp:txBody>
      <dsp:txXfrm rot="10800000">
        <a:off x="0" y="3894234"/>
        <a:ext cx="8394898" cy="511035"/>
      </dsp:txXfrm>
    </dsp:sp>
    <dsp:sp modelId="{0C94B217-D0FB-48AC-91BA-778E74C184DF}">
      <dsp:nvSpPr>
        <dsp:cNvPr id="0" name=""/>
        <dsp:cNvSpPr/>
      </dsp:nvSpPr>
      <dsp:spPr>
        <a:xfrm rot="10800000">
          <a:off x="0" y="3115418"/>
          <a:ext cx="8394898" cy="786486"/>
        </a:xfrm>
        <a:prstGeom prst="upArrowCallou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The 7th Int’l ModelWriter </a:t>
          </a:r>
          <a:r>
            <a:rPr lang="en-US" sz="1600" b="1" u="sng" kern="1200" dirty="0"/>
            <a:t>Coordination Meeting</a:t>
          </a:r>
          <a:r>
            <a:rPr lang="en-US" sz="1600" b="1" kern="1200" dirty="0"/>
            <a:t> in Toulouse, France at Airbus (10 June 2016)</a:t>
          </a:r>
          <a:endParaRPr lang="tr-TR" sz="1600" b="1" kern="1200" dirty="0"/>
        </a:p>
      </dsp:txBody>
      <dsp:txXfrm rot="10800000">
        <a:off x="0" y="3115418"/>
        <a:ext cx="8394898" cy="511035"/>
      </dsp:txXfrm>
    </dsp:sp>
    <dsp:sp modelId="{53FCF5D1-4A95-4908-A5CF-973782EF2D80}">
      <dsp:nvSpPr>
        <dsp:cNvPr id="0" name=""/>
        <dsp:cNvSpPr/>
      </dsp:nvSpPr>
      <dsp:spPr>
        <a:xfrm rot="10800000">
          <a:off x="0" y="2336603"/>
          <a:ext cx="8394898" cy="786486"/>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The 7th Int’l ModelWriter </a:t>
          </a:r>
          <a:r>
            <a:rPr lang="en-US" sz="1600" b="1" u="sng" kern="1200" dirty="0"/>
            <a:t>Brainstorming Session</a:t>
          </a:r>
          <a:r>
            <a:rPr lang="en-US" sz="1600" b="1" kern="1200" dirty="0"/>
            <a:t> in Toulouse, France at Airbus (9 June 2016)</a:t>
          </a:r>
          <a:endParaRPr lang="tr-TR" sz="1600" b="1" kern="1200" dirty="0"/>
        </a:p>
      </dsp:txBody>
      <dsp:txXfrm rot="10800000">
        <a:off x="0" y="2336603"/>
        <a:ext cx="8394898" cy="511035"/>
      </dsp:txXfrm>
    </dsp:sp>
    <dsp:sp modelId="{A96FE346-C888-4DA1-A860-5DADEB1DDCD9}">
      <dsp:nvSpPr>
        <dsp:cNvPr id="0" name=""/>
        <dsp:cNvSpPr/>
      </dsp:nvSpPr>
      <dsp:spPr>
        <a:xfrm rot="10800000">
          <a:off x="0" y="1557787"/>
          <a:ext cx="8394898" cy="786486"/>
        </a:xfrm>
        <a:prstGeom prst="upArrowCallou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The 7th International ModelWriter </a:t>
          </a:r>
          <a:r>
            <a:rPr lang="en-US" sz="1600" b="1" u="sng" kern="1200" dirty="0"/>
            <a:t>Technical Workshop</a:t>
          </a:r>
          <a:r>
            <a:rPr lang="en-US" sz="1600" b="1" kern="1200" dirty="0"/>
            <a:t> in Toulouse, France (6 June 2016)</a:t>
          </a:r>
          <a:endParaRPr lang="tr-TR" sz="1600" b="1" kern="1200" dirty="0"/>
        </a:p>
      </dsp:txBody>
      <dsp:txXfrm rot="10800000">
        <a:off x="0" y="1557787"/>
        <a:ext cx="8394898" cy="511035"/>
      </dsp:txXfrm>
    </dsp:sp>
    <dsp:sp modelId="{75C33706-0AC1-426C-B57E-A67B8BD1569C}">
      <dsp:nvSpPr>
        <dsp:cNvPr id="0" name=""/>
        <dsp:cNvSpPr/>
      </dsp:nvSpPr>
      <dsp:spPr>
        <a:xfrm rot="10800000">
          <a:off x="0" y="778972"/>
          <a:ext cx="8394898" cy="786486"/>
        </a:xfrm>
        <a:prstGeom prst="upArrowCallout">
          <a:avLst/>
        </a:prstGeom>
        <a:solidFill>
          <a:schemeClr val="accent5">
            <a:hueOff val="5122152"/>
            <a:satOff val="18852"/>
            <a:lumOff val="-65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ICT Cost Action - MPM4CPS WG meeting at Vienna, Austria, on the 15-16 April, 2016</a:t>
          </a:r>
          <a:endParaRPr lang="tr-TR" sz="1600" b="1" kern="1200" dirty="0"/>
        </a:p>
      </dsp:txBody>
      <dsp:txXfrm rot="10800000">
        <a:off x="0" y="778972"/>
        <a:ext cx="8394898" cy="511035"/>
      </dsp:txXfrm>
    </dsp:sp>
    <dsp:sp modelId="{D450B4C4-1E3D-40E7-918D-ABBF2D05AD9F}">
      <dsp:nvSpPr>
        <dsp:cNvPr id="0" name=""/>
        <dsp:cNvSpPr/>
      </dsp:nvSpPr>
      <dsp:spPr>
        <a:xfrm rot="10800000">
          <a:off x="0" y="156"/>
          <a:ext cx="8394898" cy="786486"/>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The 6th International ModelWriter Workshop in Paris, France (Feb 15-16, 2016)</a:t>
          </a:r>
          <a:endParaRPr lang="tr-TR" sz="1600" b="1" kern="1200" dirty="0"/>
        </a:p>
      </dsp:txBody>
      <dsp:txXfrm rot="10800000">
        <a:off x="0" y="156"/>
        <a:ext cx="8394898" cy="5110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C84AD-B74A-4039-9AD1-38A7253AC633}">
      <dsp:nvSpPr>
        <dsp:cNvPr id="0" name=""/>
        <dsp:cNvSpPr/>
      </dsp:nvSpPr>
      <dsp:spPr>
        <a:xfrm>
          <a:off x="0" y="4580884"/>
          <a:ext cx="8394898" cy="60123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ICT Cost Action - MPM4CPS WG meeting at Malaga, Spain (Nov 24-25, 2016)</a:t>
          </a:r>
          <a:endParaRPr lang="en-US" sz="1600" kern="1200" dirty="0"/>
        </a:p>
      </dsp:txBody>
      <dsp:txXfrm>
        <a:off x="0" y="4580884"/>
        <a:ext cx="8394898" cy="601238"/>
      </dsp:txXfrm>
    </dsp:sp>
    <dsp:sp modelId="{9D60DCCD-6C82-4CD0-8B38-EE4AFA77F324}">
      <dsp:nvSpPr>
        <dsp:cNvPr id="0" name=""/>
        <dsp:cNvSpPr/>
      </dsp:nvSpPr>
      <dsp:spPr>
        <a:xfrm rot="10800000">
          <a:off x="0" y="3665198"/>
          <a:ext cx="8394898" cy="924705"/>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The 8th International ModelWriter </a:t>
          </a:r>
          <a:r>
            <a:rPr lang="en-US" sz="1600" b="1" u="sng" kern="1200" dirty="0"/>
            <a:t>Technical Workshop</a:t>
          </a:r>
          <a:r>
            <a:rPr lang="en-US" sz="1600" b="1" kern="1200" dirty="0"/>
            <a:t> in Toulouse, France (13 June 2016)</a:t>
          </a:r>
          <a:endParaRPr lang="en-US" sz="1600" kern="1200" dirty="0"/>
        </a:p>
      </dsp:txBody>
      <dsp:txXfrm rot="10800000">
        <a:off x="0" y="3665198"/>
        <a:ext cx="8394898" cy="600846"/>
      </dsp:txXfrm>
    </dsp:sp>
    <dsp:sp modelId="{ADDC5A7A-48BE-4BDF-B7B9-09433503F703}">
      <dsp:nvSpPr>
        <dsp:cNvPr id="0" name=""/>
        <dsp:cNvSpPr/>
      </dsp:nvSpPr>
      <dsp:spPr>
        <a:xfrm rot="10800000">
          <a:off x="0" y="2749511"/>
          <a:ext cx="8394898" cy="924705"/>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Participation in Workshop on Software Correctness and Reliability (Oct 7-8 2016)</a:t>
          </a:r>
        </a:p>
      </dsp:txBody>
      <dsp:txXfrm rot="10800000">
        <a:off x="0" y="2749511"/>
        <a:ext cx="8394898" cy="600846"/>
      </dsp:txXfrm>
    </dsp:sp>
    <dsp:sp modelId="{DE73AD9C-2705-4033-AD8D-39B80CE10D83}">
      <dsp:nvSpPr>
        <dsp:cNvPr id="0" name=""/>
        <dsp:cNvSpPr/>
      </dsp:nvSpPr>
      <dsp:spPr>
        <a:xfrm rot="10800000">
          <a:off x="0" y="1833825"/>
          <a:ext cx="8394898" cy="924705"/>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u="none" kern="1200" dirty="0"/>
            <a:t>A paper is submitted to </a:t>
          </a:r>
          <a:r>
            <a:rPr lang="en-US" sz="1600" b="1" i="0" u="none" kern="1200" dirty="0">
              <a:solidFill>
                <a:prstClr val="white"/>
              </a:solidFill>
              <a:latin typeface="Calibri"/>
              <a:ea typeface="+mn-ea"/>
              <a:cs typeface="+mn-cs"/>
            </a:rPr>
            <a:t>ACM Applied Computing Symposium </a:t>
          </a:r>
          <a:r>
            <a:rPr lang="en-US" sz="1600" b="1" i="0" u="none" kern="1200" dirty="0"/>
            <a:t>and under review.</a:t>
          </a:r>
          <a:endParaRPr lang="en-US" sz="1600" b="1" kern="1200" dirty="0"/>
        </a:p>
      </dsp:txBody>
      <dsp:txXfrm rot="10800000">
        <a:off x="0" y="1833825"/>
        <a:ext cx="8394898" cy="600846"/>
      </dsp:txXfrm>
    </dsp:sp>
    <dsp:sp modelId="{46319333-343D-4AC7-8245-F1F284BFF9E5}">
      <dsp:nvSpPr>
        <dsp:cNvPr id="0" name=""/>
        <dsp:cNvSpPr/>
      </dsp:nvSpPr>
      <dsp:spPr>
        <a:xfrm rot="10800000">
          <a:off x="0" y="918138"/>
          <a:ext cx="8394898" cy="924705"/>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1" kern="1200" dirty="0"/>
            <a:t>ICT Cost Action - MPM4CPS WG meeting at Gdansk, Poland (Sep 13-16, 2016)</a:t>
          </a:r>
          <a:endParaRPr lang="en-US" sz="1600" kern="1200" dirty="0"/>
        </a:p>
      </dsp:txBody>
      <dsp:txXfrm rot="10800000">
        <a:off x="0" y="918138"/>
        <a:ext cx="8394898" cy="600846"/>
      </dsp:txXfrm>
    </dsp:sp>
    <dsp:sp modelId="{57011C46-6E2D-4342-8B87-35D07A342AB3}">
      <dsp:nvSpPr>
        <dsp:cNvPr id="0" name=""/>
        <dsp:cNvSpPr/>
      </dsp:nvSpPr>
      <dsp:spPr>
        <a:xfrm rot="10800000">
          <a:off x="0" y="2452"/>
          <a:ext cx="8394898" cy="924705"/>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Verification Technology, Systems &amp; Applications (VTSA) Summer School (Aug 29- Sept 02, 2016)</a:t>
          </a:r>
        </a:p>
      </dsp:txBody>
      <dsp:txXfrm rot="10800000">
        <a:off x="0" y="2452"/>
        <a:ext cx="8394898" cy="6008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FDB7F-ACCF-4F1A-8886-0DFF70975904}">
      <dsp:nvSpPr>
        <dsp:cNvPr id="0" name=""/>
        <dsp:cNvSpPr/>
      </dsp:nvSpPr>
      <dsp:spPr>
        <a:xfrm>
          <a:off x="3004" y="50906"/>
          <a:ext cx="1806882" cy="489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tr-TR" sz="1700" kern="1200" dirty="0"/>
            <a:t>WP2 (LORIA)</a:t>
          </a:r>
          <a:endParaRPr lang="en-US" sz="1700" kern="1200" dirty="0"/>
        </a:p>
      </dsp:txBody>
      <dsp:txXfrm>
        <a:off x="3004" y="50906"/>
        <a:ext cx="1806882" cy="489600"/>
      </dsp:txXfrm>
    </dsp:sp>
    <dsp:sp modelId="{5AD0A9DC-A4F8-45EF-9D75-E223D6BC5AAA}">
      <dsp:nvSpPr>
        <dsp:cNvPr id="0" name=""/>
        <dsp:cNvSpPr/>
      </dsp:nvSpPr>
      <dsp:spPr>
        <a:xfrm>
          <a:off x="3004" y="540506"/>
          <a:ext cx="1806882" cy="2936978"/>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a:t>Semantic </a:t>
          </a:r>
          <a:r>
            <a:rPr lang="tr-TR" sz="1700" kern="1200" baseline="0"/>
            <a:t>Parser</a:t>
          </a:r>
          <a:endParaRPr lang="en-US" sz="1700" kern="1200" dirty="0"/>
        </a:p>
        <a:p>
          <a:pPr marL="171450" lvl="1" indent="-171450" algn="l" defTabSz="755650" rtl="0">
            <a:lnSpc>
              <a:spcPct val="90000"/>
            </a:lnSpc>
            <a:spcBef>
              <a:spcPct val="0"/>
            </a:spcBef>
            <a:spcAft>
              <a:spcPct val="15000"/>
            </a:spcAft>
            <a:buChar char="•"/>
          </a:pPr>
          <a:r>
            <a:rPr lang="tr-TR" sz="1700" kern="1200" dirty="0"/>
            <a:t>Document Generation</a:t>
          </a:r>
          <a:endParaRPr lang="en-US" sz="1700" kern="1200" dirty="0"/>
        </a:p>
        <a:p>
          <a:pPr marL="171450" lvl="1" indent="-171450" algn="l" defTabSz="755650" rtl="0">
            <a:lnSpc>
              <a:spcPct val="90000"/>
            </a:lnSpc>
            <a:spcBef>
              <a:spcPct val="0"/>
            </a:spcBef>
            <a:spcAft>
              <a:spcPct val="15000"/>
            </a:spcAft>
            <a:buChar char="•"/>
          </a:pPr>
          <a:r>
            <a:rPr lang="en-US" sz="1700" kern="1200" baseline="0" dirty="0"/>
            <a:t>bi-directional transformation between text and formal knowledge representation</a:t>
          </a:r>
          <a:endParaRPr lang="en-US" sz="1700" kern="1200" dirty="0"/>
        </a:p>
      </dsp:txBody>
      <dsp:txXfrm>
        <a:off x="3004" y="540506"/>
        <a:ext cx="1806882" cy="2936978"/>
      </dsp:txXfrm>
    </dsp:sp>
    <dsp:sp modelId="{7AA22C94-CA25-4AAC-AC57-BB9728510664}">
      <dsp:nvSpPr>
        <dsp:cNvPr id="0" name=""/>
        <dsp:cNvSpPr/>
      </dsp:nvSpPr>
      <dsp:spPr>
        <a:xfrm>
          <a:off x="2062851" y="50906"/>
          <a:ext cx="1806882" cy="489600"/>
        </a:xfrm>
        <a:prstGeom prst="rect">
          <a:avLst/>
        </a:prstGeom>
        <a:solidFill>
          <a:schemeClr val="accent5">
            <a:hueOff val="2048861"/>
            <a:satOff val="7541"/>
            <a:lumOff val="-2615"/>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tr-TR" sz="1700" kern="1200" baseline="0" dirty="0"/>
            <a:t>WP3 (UNIT)</a:t>
          </a:r>
          <a:endParaRPr lang="en-US" sz="1700" kern="1200" dirty="0"/>
        </a:p>
      </dsp:txBody>
      <dsp:txXfrm>
        <a:off x="2062851" y="50906"/>
        <a:ext cx="1806882" cy="489600"/>
      </dsp:txXfrm>
    </dsp:sp>
    <dsp:sp modelId="{6C3DE0DA-9C33-4F7D-8B4D-358769D0F62A}">
      <dsp:nvSpPr>
        <dsp:cNvPr id="0" name=""/>
        <dsp:cNvSpPr/>
      </dsp:nvSpPr>
      <dsp:spPr>
        <a:xfrm>
          <a:off x="2062851" y="540506"/>
          <a:ext cx="1806882" cy="2936978"/>
        </a:xfrm>
        <a:prstGeom prst="rect">
          <a:avLst/>
        </a:prstGeom>
        <a:solidFill>
          <a:schemeClr val="accent5">
            <a:tint val="40000"/>
            <a:alpha val="90000"/>
            <a:hueOff val="2156710"/>
            <a:satOff val="2404"/>
            <a:lumOff val="-134"/>
            <a:alphaOff val="0"/>
          </a:schemeClr>
        </a:solidFill>
        <a:ln w="25400" cap="flat" cmpd="sng" algn="ctr">
          <a:solidFill>
            <a:schemeClr val="accent5">
              <a:tint val="40000"/>
              <a:alpha val="90000"/>
              <a:hueOff val="2156710"/>
              <a:satOff val="2404"/>
              <a:lumOff val="-1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tr-TR" sz="1700" kern="1200" baseline="0" dirty="0"/>
            <a:t>B</a:t>
          </a:r>
          <a:r>
            <a:rPr lang="en-US" sz="1700" kern="1200" baseline="0" dirty="0"/>
            <a:t>i-directional sync</a:t>
          </a:r>
          <a:r>
            <a:rPr lang="tr-TR" sz="1700" kern="1200" baseline="0" dirty="0"/>
            <a:t>hronization</a:t>
          </a:r>
          <a:r>
            <a:rPr lang="en-US" sz="1700" kern="1200" baseline="0" dirty="0"/>
            <a:t> mechanism between texts and models</a:t>
          </a:r>
          <a:endParaRPr lang="en-US" sz="1700" kern="1200" dirty="0"/>
        </a:p>
        <a:p>
          <a:pPr marL="171450" lvl="1" indent="-171450" algn="l" defTabSz="755650" rtl="0">
            <a:lnSpc>
              <a:spcPct val="90000"/>
            </a:lnSpc>
            <a:spcBef>
              <a:spcPct val="0"/>
            </a:spcBef>
            <a:spcAft>
              <a:spcPct val="15000"/>
            </a:spcAft>
            <a:buChar char="•"/>
          </a:pPr>
          <a:r>
            <a:rPr lang="tr-TR" sz="1700" kern="1200" dirty="0"/>
            <a:t>Configuration &amp; Traceability Components</a:t>
          </a:r>
          <a:endParaRPr lang="en-US" sz="1700" kern="1200" dirty="0"/>
        </a:p>
        <a:p>
          <a:pPr marL="171450" lvl="1" indent="-171450" algn="l" defTabSz="755650" rtl="0">
            <a:lnSpc>
              <a:spcPct val="90000"/>
            </a:lnSpc>
            <a:spcBef>
              <a:spcPct val="0"/>
            </a:spcBef>
            <a:spcAft>
              <a:spcPct val="15000"/>
            </a:spcAft>
            <a:buChar char="•"/>
          </a:pPr>
          <a:r>
            <a:rPr lang="tr-TR" sz="1700" kern="1200" baseline="0" dirty="0"/>
            <a:t>Consistency </a:t>
          </a:r>
          <a:r>
            <a:rPr lang="en-US" sz="1700" kern="1200" baseline="0" dirty="0"/>
            <a:t>checker</a:t>
          </a:r>
          <a:r>
            <a:rPr lang="tr-TR" sz="1700" kern="1200" baseline="0" dirty="0"/>
            <a:t> </a:t>
          </a:r>
          <a:r>
            <a:rPr lang="en-US" sz="1700" kern="1200" baseline="0" dirty="0"/>
            <a:t>plug-in for consistency</a:t>
          </a:r>
          <a:endParaRPr lang="en-US" sz="1700" kern="1200" dirty="0"/>
        </a:p>
      </dsp:txBody>
      <dsp:txXfrm>
        <a:off x="2062851" y="540506"/>
        <a:ext cx="1806882" cy="2936978"/>
      </dsp:txXfrm>
    </dsp:sp>
    <dsp:sp modelId="{A99E0AE4-DC1D-4009-9432-07638544E234}">
      <dsp:nvSpPr>
        <dsp:cNvPr id="0" name=""/>
        <dsp:cNvSpPr/>
      </dsp:nvSpPr>
      <dsp:spPr>
        <a:xfrm>
          <a:off x="4122697" y="50906"/>
          <a:ext cx="1806882" cy="489600"/>
        </a:xfrm>
        <a:prstGeom prst="rect">
          <a:avLst/>
        </a:prstGeom>
        <a:solidFill>
          <a:schemeClr val="accent5">
            <a:hueOff val="4097721"/>
            <a:satOff val="15081"/>
            <a:lumOff val="-5229"/>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tr-TR" sz="1700" kern="1200" baseline="0" dirty="0"/>
            <a:t>WP4 (MANTIS)</a:t>
          </a:r>
          <a:endParaRPr lang="en-US" sz="1700" kern="1200" dirty="0"/>
        </a:p>
      </dsp:txBody>
      <dsp:txXfrm>
        <a:off x="4122697" y="50906"/>
        <a:ext cx="1806882" cy="489600"/>
      </dsp:txXfrm>
    </dsp:sp>
    <dsp:sp modelId="{8314754B-B484-422F-94C2-91B11F3A1BA0}">
      <dsp:nvSpPr>
        <dsp:cNvPr id="0" name=""/>
        <dsp:cNvSpPr/>
      </dsp:nvSpPr>
      <dsp:spPr>
        <a:xfrm>
          <a:off x="4122697" y="540506"/>
          <a:ext cx="1806882" cy="2936978"/>
        </a:xfrm>
        <a:prstGeom prst="rect">
          <a:avLst/>
        </a:prstGeom>
        <a:solidFill>
          <a:schemeClr val="accent5">
            <a:tint val="40000"/>
            <a:alpha val="90000"/>
            <a:hueOff val="4313420"/>
            <a:satOff val="4808"/>
            <a:lumOff val="-269"/>
            <a:alphaOff val="0"/>
          </a:schemeClr>
        </a:solidFill>
        <a:ln w="25400" cap="flat" cmpd="sng" algn="ctr">
          <a:solidFill>
            <a:schemeClr val="accent5">
              <a:tint val="40000"/>
              <a:alpha val="90000"/>
              <a:hueOff val="4313420"/>
              <a:satOff val="4808"/>
              <a:lumOff val="-2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dirty="0"/>
            <a:t>A federated Knowledge Base and its API</a:t>
          </a:r>
          <a:endParaRPr lang="en-US" sz="1700" kern="1200" dirty="0"/>
        </a:p>
        <a:p>
          <a:pPr marL="171450" lvl="1" indent="-171450" algn="l" defTabSz="755650" rtl="0">
            <a:lnSpc>
              <a:spcPct val="90000"/>
            </a:lnSpc>
            <a:spcBef>
              <a:spcPct val="0"/>
            </a:spcBef>
            <a:spcAft>
              <a:spcPct val="15000"/>
            </a:spcAft>
            <a:buChar char="•"/>
          </a:pPr>
          <a:r>
            <a:rPr lang="tr-TR" sz="1700" kern="1200" baseline="0" dirty="0"/>
            <a:t>S</a:t>
          </a:r>
          <a:r>
            <a:rPr lang="en-US" sz="1700" kern="1200" baseline="0" dirty="0" err="1"/>
            <a:t>ync</a:t>
          </a:r>
          <a:r>
            <a:rPr lang="tr-TR" sz="1700" kern="1200" baseline="0" dirty="0"/>
            <a:t>hronization</a:t>
          </a:r>
          <a:r>
            <a:rPr lang="en-US" sz="1700" kern="1200" baseline="0" dirty="0"/>
            <a:t>  mechanism between texts</a:t>
          </a:r>
          <a:r>
            <a:rPr lang="tr-TR" sz="1700" kern="1200" baseline="0" dirty="0"/>
            <a:t>/models &amp; knowledge base</a:t>
          </a:r>
          <a:endParaRPr lang="en-US" sz="1700" kern="1200" dirty="0"/>
        </a:p>
      </dsp:txBody>
      <dsp:txXfrm>
        <a:off x="4122697" y="540506"/>
        <a:ext cx="1806882" cy="2936978"/>
      </dsp:txXfrm>
    </dsp:sp>
    <dsp:sp modelId="{9AB36AE3-2079-49D4-B421-C8BC2E45012C}">
      <dsp:nvSpPr>
        <dsp:cNvPr id="0" name=""/>
        <dsp:cNvSpPr/>
      </dsp:nvSpPr>
      <dsp:spPr>
        <a:xfrm>
          <a:off x="6182544" y="50906"/>
          <a:ext cx="1806882" cy="489600"/>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tr-TR" sz="1700" kern="1200" baseline="0" dirty="0"/>
            <a:t>WP6 (OBEO)</a:t>
          </a:r>
          <a:endParaRPr lang="en-US" sz="1700" kern="1200" dirty="0"/>
        </a:p>
      </dsp:txBody>
      <dsp:txXfrm>
        <a:off x="6182544" y="50906"/>
        <a:ext cx="1806882" cy="489600"/>
      </dsp:txXfrm>
    </dsp:sp>
    <dsp:sp modelId="{144CD34C-2D61-4859-9491-D0D168726D62}">
      <dsp:nvSpPr>
        <dsp:cNvPr id="0" name=""/>
        <dsp:cNvSpPr/>
      </dsp:nvSpPr>
      <dsp:spPr>
        <a:xfrm>
          <a:off x="6182544" y="540506"/>
          <a:ext cx="1806882" cy="2936978"/>
        </a:xfrm>
        <a:prstGeom prst="rect">
          <a:avLst/>
        </a:prstGeom>
        <a:solidFill>
          <a:schemeClr val="accent5">
            <a:tint val="40000"/>
            <a:alpha val="90000"/>
            <a:hueOff val="6470129"/>
            <a:satOff val="7212"/>
            <a:lumOff val="-403"/>
            <a:alphaOff val="0"/>
          </a:schemeClr>
        </a:solidFill>
        <a:ln w="25400" cap="flat" cmpd="sng" algn="ctr">
          <a:solidFill>
            <a:schemeClr val="accent5">
              <a:tint val="40000"/>
              <a:alpha val="90000"/>
              <a:hueOff val="6470129"/>
              <a:satOff val="7212"/>
              <a:lumOff val="-4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GB" sz="1700" kern="1200" dirty="0"/>
            <a:t>A complete “ModelWriter” tool integrating of all these in a consistent </a:t>
          </a:r>
          <a:r>
            <a:rPr lang="tr-TR" sz="1700" kern="1200" dirty="0"/>
            <a:t>way</a:t>
          </a:r>
          <a:endParaRPr lang="en-US" sz="1700" kern="1200" dirty="0"/>
        </a:p>
        <a:p>
          <a:pPr marL="171450" lvl="1" indent="-171450" algn="l" defTabSz="755650" rtl="0">
            <a:lnSpc>
              <a:spcPct val="90000"/>
            </a:lnSpc>
            <a:spcBef>
              <a:spcPct val="0"/>
            </a:spcBef>
            <a:spcAft>
              <a:spcPct val="15000"/>
            </a:spcAft>
            <a:buChar char="•"/>
          </a:pPr>
          <a:r>
            <a:rPr lang="tr-TR" sz="1700" kern="1200" dirty="0"/>
            <a:t>User Interfaces</a:t>
          </a:r>
          <a:endParaRPr lang="en-US" sz="1700" kern="1200" dirty="0"/>
        </a:p>
      </dsp:txBody>
      <dsp:txXfrm>
        <a:off x="6182544" y="540506"/>
        <a:ext cx="1806882" cy="2936978"/>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14-11-2016</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11/14/2016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PlaceHolder 1"/>
          <p:cNvSpPr>
            <a:spLocks noGrp="1"/>
          </p:cNvSpPr>
          <p:nvPr>
            <p:ph type="body"/>
          </p:nvPr>
        </p:nvSpPr>
        <p:spPr>
          <a:xfrm>
            <a:off x="685800" y="4400640"/>
            <a:ext cx="5486040" cy="3600000"/>
          </a:xfrm>
          <a:prstGeom prst="rect">
            <a:avLst/>
          </a:prstGeom>
        </p:spPr>
        <p:txBody>
          <a:bodyPr/>
          <a:lstStyle/>
          <a:p>
            <a:pPr rtl="0"/>
            <a:r>
              <a:rPr lang="en-US" sz="1200" b="0" i="0" u="none" strike="noStrike" kern="1200" dirty="0">
                <a:solidFill>
                  <a:schemeClr val="tx1"/>
                </a:solidFill>
                <a:effectLst/>
                <a:latin typeface="+mn-lt"/>
                <a:ea typeface="+mn-ea"/>
                <a:cs typeface="+mn-cs"/>
              </a:rPr>
              <a:t>I’d like to begin by thanking you all for coming today.</a:t>
            </a:r>
            <a:endParaRPr lang="en-US" sz="2000" b="0" dirty="0">
              <a:effectLst/>
            </a:endParaRPr>
          </a:p>
          <a:p>
            <a:pPr rtl="0"/>
            <a:endParaRPr lang="en-US" sz="2000" b="0" dirty="0">
              <a:effectLst/>
            </a:endParaRPr>
          </a:p>
          <a:p>
            <a:pPr rtl="0"/>
            <a:r>
              <a:rPr lang="en-US" sz="1200" b="0" i="0" u="none" strike="noStrike" kern="1200" dirty="0">
                <a:solidFill>
                  <a:schemeClr val="tx1"/>
                </a:solidFill>
                <a:effectLst/>
                <a:latin typeface="+mn-lt"/>
                <a:ea typeface="+mn-ea"/>
                <a:cs typeface="+mn-cs"/>
              </a:rPr>
              <a:t>My name is [Ferhat Erata] from [UNIT Information Technologies Research &amp; Development].</a:t>
            </a:r>
            <a:endParaRPr lang="en-US" sz="2000" b="0" dirty="0">
              <a:effectLst/>
            </a:endParaRPr>
          </a:p>
          <a:p>
            <a:pPr rtl="0"/>
            <a:r>
              <a:rPr lang="en-US" sz="1200" b="0" i="0" u="none" strike="noStrike" kern="1200" dirty="0">
                <a:solidFill>
                  <a:schemeClr val="tx1"/>
                </a:solidFill>
                <a:effectLst/>
                <a:latin typeface="+mn-lt"/>
                <a:ea typeface="+mn-ea"/>
                <a:cs typeface="+mn-cs"/>
              </a:rPr>
              <a:t>I am the project leader of ModelWriter project.</a:t>
            </a:r>
            <a:endParaRPr lang="en-US" sz="2000" b="0" dirty="0">
              <a:effectLst/>
            </a:endParaRPr>
          </a:p>
          <a:p>
            <a:pPr rtl="0"/>
            <a:endParaRPr lang="en-US" sz="2000" b="0" dirty="0">
              <a:effectLst/>
            </a:endParaRPr>
          </a:p>
          <a:p>
            <a:r>
              <a:rPr lang="en-US" sz="1200" b="0" i="0" u="none" strike="noStrike" kern="1200" dirty="0">
                <a:solidFill>
                  <a:schemeClr val="tx1"/>
                </a:solidFill>
                <a:effectLst/>
                <a:latin typeface="+mn-lt"/>
                <a:ea typeface="+mn-ea"/>
                <a:cs typeface="+mn-cs"/>
              </a:rPr>
              <a:t>Before starting the presentations, I would like to invite review chairman to make the introductory speech for today’s review.</a:t>
            </a:r>
          </a:p>
          <a:p>
            <a:endParaRPr lang="en-US" sz="1200" b="0" i="0" u="none" strike="noStrike" kern="1200" spc="-1" dirty="0">
              <a:solidFill>
                <a:schemeClr val="tx1"/>
              </a:solidFill>
              <a:effectLst/>
              <a:uFill>
                <a:solidFill>
                  <a:srgbClr val="FFFFFF"/>
                </a:solidFill>
              </a:uFill>
              <a:latin typeface="+mn-lt"/>
              <a:ea typeface="+mn-ea"/>
              <a:cs typeface="+mn-cs"/>
            </a:endParaRPr>
          </a:p>
          <a:p>
            <a:r>
              <a:rPr lang="en-US" sz="2000" b="0" i="0" u="none" strike="noStrike" kern="1200" dirty="0">
                <a:solidFill>
                  <a:schemeClr val="tx1"/>
                </a:solidFill>
                <a:effectLst/>
                <a:latin typeface="+mn-lt"/>
                <a:ea typeface="+mn-ea"/>
                <a:cs typeface="+mn-cs"/>
              </a:rPr>
              <a:t>The graphics on this</a:t>
            </a:r>
            <a:r>
              <a:rPr lang="en-US" sz="2000" b="0" i="0" u="none" strike="noStrike" kern="1200" baseline="0" dirty="0">
                <a:solidFill>
                  <a:schemeClr val="tx1"/>
                </a:solidFill>
                <a:effectLst/>
                <a:latin typeface="+mn-lt"/>
                <a:ea typeface="+mn-ea"/>
                <a:cs typeface="+mn-cs"/>
              </a:rPr>
              <a:t> </a:t>
            </a:r>
            <a:r>
              <a:rPr lang="en-US" sz="2000" b="0" i="0" u="none" strike="noStrike" kern="1200" dirty="0">
                <a:solidFill>
                  <a:schemeClr val="tx1"/>
                </a:solidFill>
                <a:effectLst/>
                <a:latin typeface="+mn-lt"/>
                <a:ea typeface="+mn-ea"/>
                <a:cs typeface="+mn-cs"/>
              </a:rPr>
              <a:t>slide is a mock-up that shows what was envisioned before starting off the project. This demonstrates</a:t>
            </a:r>
            <a:r>
              <a:rPr lang="en-US" sz="2000" b="0" i="0" u="none" strike="noStrike" kern="1200" baseline="0" dirty="0">
                <a:solidFill>
                  <a:schemeClr val="tx1"/>
                </a:solidFill>
                <a:effectLst/>
                <a:latin typeface="+mn-lt"/>
                <a:ea typeface="+mn-ea"/>
                <a:cs typeface="+mn-cs"/>
              </a:rPr>
              <a:t> two aspects of ModelWriter. At the RHS is the writer part and at LHS is the model part. If you look at the details, the synchronization is maintained behind the scene.</a:t>
            </a:r>
            <a:endParaRPr lang="en-US" sz="2000" b="0" strike="noStrike" spc="-1" dirty="0">
              <a:solidFill>
                <a:srgbClr val="000000"/>
              </a:solidFill>
              <a:uFill>
                <a:solidFill>
                  <a:srgbClr val="FFFFFF"/>
                </a:solidFill>
              </a:uFill>
              <a:latin typeface="Arial"/>
            </a:endParaRPr>
          </a:p>
        </p:txBody>
      </p:sp>
      <p:sp>
        <p:nvSpPr>
          <p:cNvPr id="109" name="TextShape 2"/>
          <p:cNvSpPr txBox="1"/>
          <p:nvPr/>
        </p:nvSpPr>
        <p:spPr>
          <a:xfrm>
            <a:off x="3884760" y="8685360"/>
            <a:ext cx="2971440" cy="458280"/>
          </a:xfrm>
          <a:prstGeom prst="rect">
            <a:avLst/>
          </a:prstGeom>
          <a:noFill/>
          <a:ln>
            <a:noFill/>
          </a:ln>
        </p:spPr>
        <p:txBody>
          <a:bodyPr anchor="b"/>
          <a:lstStyle/>
          <a:p>
            <a:pPr marL="0" marR="0" lvl="0" indent="0" algn="r" defTabSz="914400" eaLnBrk="1" fontAlgn="auto" latinLnBrk="0" hangingPunct="1">
              <a:lnSpc>
                <a:spcPct val="100000"/>
              </a:lnSpc>
              <a:spcBef>
                <a:spcPts val="0"/>
              </a:spcBef>
              <a:spcAft>
                <a:spcPts val="0"/>
              </a:spcAft>
              <a:buClrTx/>
              <a:buSzTx/>
              <a:buFontTx/>
              <a:buNone/>
              <a:tabLst/>
              <a:defRPr/>
            </a:pPr>
            <a:fld id="{CF26C816-DA16-4E84-ADA7-3FAA6ADFED3B}" type="slidenum">
              <a:rPr kumimoji="0" lang="en-US" sz="1800" b="0" i="0" u="none" strike="noStrike" kern="0" cap="none" spc="-1" normalizeH="0" baseline="0" noProof="0">
                <a:ln>
                  <a:noFill/>
                </a:ln>
                <a:solidFill>
                  <a:srgbClr val="000000"/>
                </a:solidFill>
                <a:effectLst/>
                <a:uLnTx/>
                <a:uFill>
                  <a:solidFill>
                    <a:srgbClr val="FFFFFF"/>
                  </a:solidFill>
                </a:uFill>
                <a:latin typeface="+mn-lt"/>
                <a:ea typeface="+mn-ea"/>
              </a:rPr>
              <a:pPr marL="0" marR="0" lvl="0" indent="0" algn="r" defTabSz="914400" eaLnBrk="1" fontAlgn="auto" latinLnBrk="0" hangingPunct="1">
                <a:lnSpc>
                  <a:spcPct val="100000"/>
                </a:lnSpc>
                <a:spcBef>
                  <a:spcPts val="0"/>
                </a:spcBef>
                <a:spcAft>
                  <a:spcPts val="0"/>
                </a:spcAft>
                <a:buClrTx/>
                <a:buSzTx/>
                <a:buFontTx/>
                <a:buNone/>
                <a:tabLst/>
                <a:defRPr/>
              </a:pPr>
              <a:t>1</a:t>
            </a:fld>
            <a:endParaRPr kumimoji="0" lang="en-US" sz="1400" b="0" i="0" u="none" strike="noStrike" kern="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1305082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DD6CC0E-0F16-4297-9A18-5682437AF800}" type="slidenum">
              <a:rPr kumimoji="0" lang="de-DE"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39595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CAD567B0-648B-47ED-A227-478BCD3BEFFA}" type="slidenum">
              <a:rPr lang="en-US" smtClean="0"/>
              <a:t>15</a:t>
            </a:fld>
            <a:endParaRPr lang="en-US"/>
          </a:p>
        </p:txBody>
      </p:sp>
    </p:spTree>
    <p:extLst>
      <p:ext uri="{BB962C8B-B14F-4D97-AF65-F5344CB8AC3E}">
        <p14:creationId xmlns:p14="http://schemas.microsoft.com/office/powerpoint/2010/main" val="769008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DD6CC0E-0F16-4297-9A18-5682437AF800}" type="slidenum">
              <a:rPr kumimoji="0" lang="de-DE"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3905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CAD567B0-648B-47ED-A227-478BCD3BEFFA}" type="slidenum">
              <a:rPr lang="en-US" smtClean="0"/>
              <a:t>17</a:t>
            </a:fld>
            <a:endParaRPr lang="en-US"/>
          </a:p>
        </p:txBody>
      </p:sp>
    </p:spTree>
    <p:extLst>
      <p:ext uri="{BB962C8B-B14F-4D97-AF65-F5344CB8AC3E}">
        <p14:creationId xmlns:p14="http://schemas.microsoft.com/office/powerpoint/2010/main" val="2074979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SIDP is used</a:t>
            </a:r>
            <a:r>
              <a:rPr lang="en-GB" baseline="0" dirty="0"/>
              <a:t> (under Non Disclosure agreement) as a use case</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DD6CC0E-0F16-4297-9A18-5682437AF800}" type="slidenum">
              <a:rPr kumimoji="0" lang="de-DE" alt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7160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19</a:t>
            </a:fld>
            <a:endParaRPr lang="en-US"/>
          </a:p>
        </p:txBody>
      </p:sp>
    </p:spTree>
    <p:extLst>
      <p:ext uri="{BB962C8B-B14F-4D97-AF65-F5344CB8AC3E}">
        <p14:creationId xmlns:p14="http://schemas.microsoft.com/office/powerpoint/2010/main" val="2449935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1. </a:t>
            </a:r>
          </a:p>
          <a:p>
            <a:r>
              <a:rPr lang="tr-TR" dirty="0"/>
              <a:t>2.</a:t>
            </a:r>
          </a:p>
          <a:p>
            <a:r>
              <a:rPr lang="tr-TR" dirty="0"/>
              <a:t>3.</a:t>
            </a:r>
          </a:p>
          <a:p>
            <a:r>
              <a:rPr lang="tr-TR" dirty="0"/>
              <a:t>4.</a:t>
            </a:r>
          </a:p>
          <a:p>
            <a:r>
              <a:rPr lang="tr-TR" dirty="0"/>
              <a:t>5.</a:t>
            </a: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21</a:t>
            </a:fld>
            <a:endParaRPr lang="en-US"/>
          </a:p>
        </p:txBody>
      </p:sp>
    </p:spTree>
    <p:extLst>
      <p:ext uri="{BB962C8B-B14F-4D97-AF65-F5344CB8AC3E}">
        <p14:creationId xmlns:p14="http://schemas.microsoft.com/office/powerpoint/2010/main" val="286982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1. </a:t>
            </a:r>
          </a:p>
          <a:p>
            <a:r>
              <a:rPr lang="tr-TR" dirty="0"/>
              <a:t>2.</a:t>
            </a:r>
          </a:p>
          <a:p>
            <a:r>
              <a:rPr lang="tr-TR" dirty="0"/>
              <a:t>3.</a:t>
            </a:r>
          </a:p>
          <a:p>
            <a:r>
              <a:rPr lang="tr-TR" dirty="0"/>
              <a:t>4.</a:t>
            </a:r>
          </a:p>
          <a:p>
            <a:r>
              <a:rPr lang="tr-TR" dirty="0"/>
              <a:t>5.</a:t>
            </a: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22</a:t>
            </a:fld>
            <a:endParaRPr lang="en-US"/>
          </a:p>
        </p:txBody>
      </p:sp>
    </p:spTree>
    <p:extLst>
      <p:ext uri="{BB962C8B-B14F-4D97-AF65-F5344CB8AC3E}">
        <p14:creationId xmlns:p14="http://schemas.microsoft.com/office/powerpoint/2010/main" val="4034487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1. </a:t>
            </a:r>
          </a:p>
          <a:p>
            <a:r>
              <a:rPr lang="tr-TR" dirty="0"/>
              <a:t>2.</a:t>
            </a:r>
          </a:p>
          <a:p>
            <a:r>
              <a:rPr lang="tr-TR" dirty="0"/>
              <a:t>3.</a:t>
            </a:r>
          </a:p>
          <a:p>
            <a:r>
              <a:rPr lang="tr-TR" dirty="0"/>
              <a:t>4.</a:t>
            </a:r>
          </a:p>
          <a:p>
            <a:r>
              <a:rPr lang="tr-TR" dirty="0"/>
              <a:t>5.</a:t>
            </a: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23</a:t>
            </a:fld>
            <a:endParaRPr lang="en-US"/>
          </a:p>
        </p:txBody>
      </p:sp>
    </p:spTree>
    <p:extLst>
      <p:ext uri="{BB962C8B-B14F-4D97-AF65-F5344CB8AC3E}">
        <p14:creationId xmlns:p14="http://schemas.microsoft.com/office/powerpoint/2010/main" val="667151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25</a:t>
            </a:fld>
            <a:endParaRPr lang="en-US"/>
          </a:p>
        </p:txBody>
      </p:sp>
    </p:spTree>
    <p:extLst>
      <p:ext uri="{BB962C8B-B14F-4D97-AF65-F5344CB8AC3E}">
        <p14:creationId xmlns:p14="http://schemas.microsoft.com/office/powerpoint/2010/main" val="796462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PlaceHolder 1"/>
          <p:cNvSpPr>
            <a:spLocks noGrp="1"/>
          </p:cNvSpPr>
          <p:nvPr>
            <p:ph type="body"/>
          </p:nvPr>
        </p:nvSpPr>
        <p:spPr>
          <a:xfrm>
            <a:off x="685800" y="4400640"/>
            <a:ext cx="5486040" cy="3600000"/>
          </a:xfrm>
          <a:prstGeom prst="rect">
            <a:avLst/>
          </a:prstGeom>
        </p:spPr>
        <p:txBody>
          <a:bodyPr/>
          <a:lstStyle/>
          <a:p>
            <a:pPr rtl="0"/>
            <a:r>
              <a:rPr lang="en-US" sz="1200" b="0" i="0" u="none" strike="noStrike" kern="1200" dirty="0">
                <a:solidFill>
                  <a:schemeClr val="tx1"/>
                </a:solidFill>
                <a:effectLst/>
                <a:latin typeface="+mn-lt"/>
                <a:ea typeface="+mn-ea"/>
                <a:cs typeface="+mn-cs"/>
              </a:rPr>
              <a:t>The latter one, this one, clearly shows that we achieved the goal of having a working User Interfaces on Eclipse platform. That was what we anticipated. In addition to that, we provide a view at the bottom</a:t>
            </a:r>
            <a:r>
              <a:rPr lang="en-US" sz="1200" b="0" i="0" u="none" strike="noStrike" kern="1200" baseline="0" dirty="0">
                <a:solidFill>
                  <a:schemeClr val="tx1"/>
                </a:solidFill>
                <a:effectLst/>
                <a:latin typeface="+mn-lt"/>
                <a:ea typeface="+mn-ea"/>
                <a:cs typeface="+mn-cs"/>
              </a:rPr>
              <a:t> to visualize the those traceability links between artefacts or part of artefacts.</a:t>
            </a:r>
            <a:endParaRPr lang="en-US" sz="2000" b="0" dirty="0">
              <a:effectLst/>
            </a:endParaRPr>
          </a:p>
          <a:p>
            <a:endParaRPr lang="en-US" sz="2000" b="0" strike="noStrike" spc="-1" dirty="0">
              <a:solidFill>
                <a:srgbClr val="000000"/>
              </a:solidFill>
              <a:uFill>
                <a:solidFill>
                  <a:srgbClr val="FFFFFF"/>
                </a:solidFill>
              </a:uFill>
              <a:latin typeface="Arial"/>
            </a:endParaRPr>
          </a:p>
        </p:txBody>
      </p:sp>
      <p:sp>
        <p:nvSpPr>
          <p:cNvPr id="111" name="TextShape 2"/>
          <p:cNvSpPr txBox="1"/>
          <p:nvPr/>
        </p:nvSpPr>
        <p:spPr>
          <a:xfrm>
            <a:off x="3884760" y="8685360"/>
            <a:ext cx="2971440" cy="458280"/>
          </a:xfrm>
          <a:prstGeom prst="rect">
            <a:avLst/>
          </a:prstGeom>
          <a:noFill/>
          <a:ln>
            <a:noFill/>
          </a:ln>
        </p:spPr>
        <p:txBody>
          <a:bodyPr anchor="b"/>
          <a:lstStyle/>
          <a:p>
            <a:pPr marL="0" marR="0" lvl="0" indent="0" algn="r" defTabSz="914400" eaLnBrk="1" fontAlgn="auto" latinLnBrk="0" hangingPunct="1">
              <a:lnSpc>
                <a:spcPct val="100000"/>
              </a:lnSpc>
              <a:spcBef>
                <a:spcPts val="0"/>
              </a:spcBef>
              <a:spcAft>
                <a:spcPts val="0"/>
              </a:spcAft>
              <a:buClrTx/>
              <a:buSzTx/>
              <a:buFontTx/>
              <a:buNone/>
              <a:tabLst/>
              <a:defRPr/>
            </a:pPr>
            <a:fld id="{6CBFFA31-E01D-4F77-A934-FE8E79239705}" type="slidenum">
              <a:rPr kumimoji="0" lang="en-US" sz="1800" b="0" i="0" u="none" strike="noStrike" kern="0" cap="none" spc="-1" normalizeH="0" baseline="0" noProof="0">
                <a:ln>
                  <a:noFill/>
                </a:ln>
                <a:solidFill>
                  <a:srgbClr val="000000"/>
                </a:solidFill>
                <a:effectLst/>
                <a:uLnTx/>
                <a:uFill>
                  <a:solidFill>
                    <a:srgbClr val="FFFFFF"/>
                  </a:solidFill>
                </a:uFill>
                <a:latin typeface="+mn-lt"/>
                <a:ea typeface="+mn-ea"/>
              </a:rPr>
              <a:pPr marL="0" marR="0" lvl="0" indent="0" algn="r" defTabSz="914400" eaLnBrk="1" fontAlgn="auto" latinLnBrk="0" hangingPunct="1">
                <a:lnSpc>
                  <a:spcPct val="100000"/>
                </a:lnSpc>
                <a:spcBef>
                  <a:spcPts val="0"/>
                </a:spcBef>
                <a:spcAft>
                  <a:spcPts val="0"/>
                </a:spcAft>
                <a:buClrTx/>
                <a:buSzTx/>
                <a:buFontTx/>
                <a:buNone/>
                <a:tabLst/>
                <a:defRPr/>
              </a:pPr>
              <a:t>2</a:t>
            </a:fld>
            <a:endParaRPr kumimoji="0" lang="en-US" sz="1400" b="0" i="0" u="none" strike="noStrike" kern="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787813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a:t>Simplified version of actual architecture, </a:t>
            </a:r>
            <a:r>
              <a:rPr lang="tr-TR" dirty="0" err="1"/>
              <a:t>there</a:t>
            </a:r>
            <a:r>
              <a:rPr lang="tr-TR" dirty="0"/>
              <a:t> is a </a:t>
            </a:r>
            <a:r>
              <a:rPr lang="tr-TR" dirty="0" err="1"/>
              <a:t>striking</a:t>
            </a:r>
            <a:r>
              <a:rPr lang="tr-TR" dirty="0"/>
              <a:t> </a:t>
            </a:r>
            <a:r>
              <a:rPr lang="tr-TR" dirty="0" err="1"/>
              <a:t>resemblance</a:t>
            </a:r>
            <a:r>
              <a:rPr lang="tr-TR" baseline="0" dirty="0"/>
              <a:t> </a:t>
            </a:r>
            <a:r>
              <a:rPr lang="tr-TR" dirty="0" err="1"/>
              <a:t>between</a:t>
            </a:r>
            <a:r>
              <a:rPr lang="tr-TR" dirty="0"/>
              <a:t> planned and </a:t>
            </a:r>
            <a:r>
              <a:rPr lang="tr-TR" dirty="0" err="1"/>
              <a:t>actual</a:t>
            </a:r>
            <a:r>
              <a:rPr lang="tr-TR" dirty="0"/>
              <a:t> </a:t>
            </a:r>
            <a:r>
              <a:rPr lang="tr-TR" dirty="0" err="1"/>
              <a:t>ones</a:t>
            </a:r>
            <a:r>
              <a:rPr lang="tr-TR" dirty="0"/>
              <a:t> </a:t>
            </a:r>
            <a:r>
              <a:rPr lang="tr-TR" dirty="0" err="1"/>
              <a:t>which</a:t>
            </a:r>
            <a:r>
              <a:rPr lang="tr-TR" dirty="0"/>
              <a:t> </a:t>
            </a:r>
            <a:r>
              <a:rPr lang="tr-TR" dirty="0" err="1"/>
              <a:t>means</a:t>
            </a:r>
            <a:r>
              <a:rPr lang="tr-TR" baseline="0" dirty="0"/>
              <a:t> </a:t>
            </a:r>
            <a:r>
              <a:rPr lang="tr-TR" baseline="0" dirty="0" err="1"/>
              <a:t>logical</a:t>
            </a:r>
            <a:r>
              <a:rPr lang="tr-TR" baseline="0" dirty="0"/>
              <a:t> </a:t>
            </a:r>
            <a:r>
              <a:rPr lang="tr-TR" baseline="0" dirty="0" err="1"/>
              <a:t>decomposition</a:t>
            </a:r>
            <a:r>
              <a:rPr lang="tr-TR" baseline="0" dirty="0"/>
              <a:t> of </a:t>
            </a:r>
            <a:r>
              <a:rPr lang="tr-TR" baseline="0" dirty="0" err="1"/>
              <a:t>project</a:t>
            </a:r>
            <a:r>
              <a:rPr lang="tr-TR" baseline="0" dirty="0"/>
              <a:t> </a:t>
            </a:r>
            <a:r>
              <a:rPr lang="tr-TR" baseline="0" dirty="0" err="1"/>
              <a:t>based</a:t>
            </a:r>
            <a:r>
              <a:rPr lang="tr-TR" baseline="0" dirty="0"/>
              <a:t> on </a:t>
            </a:r>
            <a:r>
              <a:rPr lang="tr-TR" baseline="0" dirty="0" err="1"/>
              <a:t>fun</a:t>
            </a:r>
            <a:r>
              <a:rPr lang="en-US" baseline="0" dirty="0"/>
              <a:t>c</a:t>
            </a:r>
            <a:r>
              <a:rPr lang="tr-TR" baseline="0" dirty="0" err="1"/>
              <a:t>tions</a:t>
            </a:r>
            <a:r>
              <a:rPr lang="tr-TR" baseline="0" dirty="0"/>
              <a:t> </a:t>
            </a:r>
            <a:r>
              <a:rPr lang="tr-TR" baseline="0" dirty="0" err="1"/>
              <a:t>corresponds</a:t>
            </a:r>
            <a:r>
              <a:rPr lang="tr-TR" baseline="0" dirty="0"/>
              <a:t> </a:t>
            </a:r>
            <a:r>
              <a:rPr lang="tr-TR" baseline="0" dirty="0" err="1"/>
              <a:t>the</a:t>
            </a:r>
            <a:r>
              <a:rPr lang="tr-TR" baseline="0" dirty="0"/>
              <a:t> </a:t>
            </a:r>
            <a:r>
              <a:rPr lang="tr-TR" baseline="0" dirty="0" err="1"/>
              <a:t>real</a:t>
            </a:r>
            <a:r>
              <a:rPr lang="tr-TR" baseline="0" dirty="0"/>
              <a:t> </a:t>
            </a:r>
            <a:r>
              <a:rPr lang="tr-TR" baseline="0" dirty="0" err="1"/>
              <a:t>architecture</a:t>
            </a:r>
            <a:r>
              <a:rPr lang="tr-TR" baseline="0" dirty="0"/>
              <a:t>.</a:t>
            </a:r>
            <a:endParaRPr lang="fr-FR" dirty="0"/>
          </a:p>
        </p:txBody>
      </p:sp>
    </p:spTree>
    <p:extLst>
      <p:ext uri="{BB962C8B-B14F-4D97-AF65-F5344CB8AC3E}">
        <p14:creationId xmlns:p14="http://schemas.microsoft.com/office/powerpoint/2010/main" val="513889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PlaceHolder 1"/>
          <p:cNvSpPr>
            <a:spLocks noGrp="1"/>
          </p:cNvSpPr>
          <p:nvPr>
            <p:ph type="body"/>
          </p:nvPr>
        </p:nvSpPr>
        <p:spPr>
          <a:xfrm>
            <a:off x="685800" y="4400640"/>
            <a:ext cx="5486040" cy="3600000"/>
          </a:xfrm>
          <a:prstGeom prst="rect">
            <a:avLst/>
          </a:prstGeom>
        </p:spPr>
        <p:txBody>
          <a:bodyPr/>
          <a:lstStyle/>
          <a:p>
            <a:r>
              <a:rPr lang="en-US" sz="2000" b="0" strike="noStrike" spc="-1" dirty="0">
                <a:solidFill>
                  <a:srgbClr val="000000"/>
                </a:solidFill>
                <a:uFill>
                  <a:solidFill>
                    <a:srgbClr val="FFFFFF"/>
                  </a:solidFill>
                </a:uFill>
                <a:latin typeface="Arial"/>
              </a:rPr>
              <a:t>Let me introduce the partners attends today’s meeting.  I have already introduced myself. </a:t>
            </a:r>
          </a:p>
          <a:p>
            <a:r>
              <a:rPr lang="en-US" sz="2000" b="0" strike="noStrike" spc="-1" dirty="0">
                <a:solidFill>
                  <a:srgbClr val="000000"/>
                </a:solidFill>
                <a:uFill>
                  <a:solidFill>
                    <a:srgbClr val="FFFFFF"/>
                  </a:solidFill>
                </a:uFill>
                <a:latin typeface="Arial"/>
              </a:rPr>
              <a:t>Let’s begin with CNRS/LORIA, Prof. Claire, could you introduce yourself and your research organization…</a:t>
            </a:r>
          </a:p>
          <a:p>
            <a:endParaRPr lang="en-US" sz="2000" b="0" strike="noStrike" spc="-1" dirty="0">
              <a:solidFill>
                <a:srgbClr val="000000"/>
              </a:solidFill>
              <a:uFill>
                <a:solidFill>
                  <a:srgbClr val="FFFFFF"/>
                </a:solidFill>
              </a:uFill>
              <a:latin typeface="Arial"/>
            </a:endParaRPr>
          </a:p>
        </p:txBody>
      </p:sp>
      <p:sp>
        <p:nvSpPr>
          <p:cNvPr id="113" name="TextShape 2"/>
          <p:cNvSpPr txBox="1"/>
          <p:nvPr/>
        </p:nvSpPr>
        <p:spPr>
          <a:xfrm>
            <a:off x="3884760" y="8685360"/>
            <a:ext cx="2971440" cy="458280"/>
          </a:xfrm>
          <a:prstGeom prst="rect">
            <a:avLst/>
          </a:prstGeom>
          <a:noFill/>
          <a:ln>
            <a:noFill/>
          </a:ln>
        </p:spPr>
        <p:txBody>
          <a:bodyPr anchor="b"/>
          <a:lstStyle/>
          <a:p>
            <a:pPr marL="0" marR="0" lvl="0" indent="0" algn="r" defTabSz="914400" eaLnBrk="1" fontAlgn="auto" latinLnBrk="0" hangingPunct="1">
              <a:lnSpc>
                <a:spcPct val="100000"/>
              </a:lnSpc>
              <a:spcBef>
                <a:spcPts val="0"/>
              </a:spcBef>
              <a:spcAft>
                <a:spcPts val="0"/>
              </a:spcAft>
              <a:buClrTx/>
              <a:buSzTx/>
              <a:buFontTx/>
              <a:buNone/>
              <a:tabLst/>
              <a:defRPr/>
            </a:pPr>
            <a:fld id="{5BE92C48-2F76-4FB5-82D5-5D61945BA464}" type="slidenum">
              <a:rPr kumimoji="0" lang="en-US" sz="1200" b="0" i="0" u="none" strike="noStrike" kern="0" cap="none" spc="-1" normalizeH="0" baseline="0" noProof="0">
                <a:ln>
                  <a:noFill/>
                </a:ln>
                <a:solidFill>
                  <a:srgbClr val="000000"/>
                </a:solidFill>
                <a:effectLst/>
                <a:uLnTx/>
                <a:uFill>
                  <a:solidFill>
                    <a:srgbClr val="FFFFFF"/>
                  </a:solidFill>
                </a:uFill>
                <a:latin typeface="+mn-lt"/>
                <a:ea typeface="+mn-ea"/>
              </a:rPr>
              <a:pPr marL="0" marR="0" lvl="0" indent="0" algn="r" defTabSz="914400" eaLnBrk="1" fontAlgn="auto" latinLnBrk="0" hangingPunct="1">
                <a:lnSpc>
                  <a:spcPct val="100000"/>
                </a:lnSpc>
                <a:spcBef>
                  <a:spcPts val="0"/>
                </a:spcBef>
                <a:spcAft>
                  <a:spcPts val="0"/>
                </a:spcAft>
                <a:buClrTx/>
                <a:buSzTx/>
                <a:buFontTx/>
                <a:buNone/>
                <a:tabLst/>
                <a:defRPr/>
              </a:pPr>
              <a:t>3</a:t>
            </a:fld>
            <a:endParaRPr kumimoji="0" lang="en-US" sz="1400" b="0" i="0" u="none" strike="noStrike" kern="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1698420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PlaceHolder 1"/>
          <p:cNvSpPr>
            <a:spLocks noGrp="1"/>
          </p:cNvSpPr>
          <p:nvPr>
            <p:ph type="body"/>
          </p:nvPr>
        </p:nvSpPr>
        <p:spPr>
          <a:xfrm>
            <a:off x="685800" y="4400640"/>
            <a:ext cx="5486040" cy="3600000"/>
          </a:xfrm>
          <a:prstGeom prst="rect">
            <a:avLst/>
          </a:prstGeom>
        </p:spPr>
        <p:txBody>
          <a:bodyPr/>
          <a:lstStyle/>
          <a:p>
            <a:r>
              <a:rPr lang="en-US" sz="2000" b="0" strike="noStrike" spc="-1" dirty="0">
                <a:solidFill>
                  <a:srgbClr val="000000"/>
                </a:solidFill>
                <a:uFill>
                  <a:solidFill>
                    <a:srgbClr val="FFFFFF"/>
                  </a:solidFill>
                </a:uFill>
                <a:latin typeface="+mn-lt"/>
              </a:rPr>
              <a:t>Let me introduce the partners attends today’s meeting.  I have already introduced myself. </a:t>
            </a:r>
          </a:p>
          <a:p>
            <a:r>
              <a:rPr lang="en-US" sz="2000" b="0" strike="noStrike" spc="-1" dirty="0">
                <a:solidFill>
                  <a:srgbClr val="000000"/>
                </a:solidFill>
                <a:uFill>
                  <a:solidFill>
                    <a:srgbClr val="FFFFFF"/>
                  </a:solidFill>
                </a:uFill>
                <a:latin typeface="+mn-lt"/>
              </a:rPr>
              <a:t>Let’s begin with CNRS/LORIA, Prof. Claire, could you introduce yourself and your research organization…</a:t>
            </a:r>
          </a:p>
          <a:p>
            <a:r>
              <a:rPr lang="en-US" sz="2000" b="0" strike="noStrike" spc="-1" dirty="0">
                <a:solidFill>
                  <a:srgbClr val="000000"/>
                </a:solidFill>
                <a:uFill>
                  <a:solidFill>
                    <a:srgbClr val="FFFFFF"/>
                  </a:solidFill>
                </a:uFill>
                <a:latin typeface="Arial"/>
              </a:rPr>
              <a:t>I would like to specially thank Anne fo</a:t>
            </a:r>
            <a:r>
              <a:rPr lang="en-US" sz="2000" b="0" strike="noStrike" spc="-1" baseline="0" dirty="0">
                <a:solidFill>
                  <a:srgbClr val="000000"/>
                </a:solidFill>
                <a:uFill>
                  <a:solidFill>
                    <a:srgbClr val="FFFFFF"/>
                  </a:solidFill>
                </a:uFill>
                <a:latin typeface="Arial"/>
              </a:rPr>
              <a:t>r hosting the meeting, to Vincent for his mentorship.</a:t>
            </a:r>
            <a:endParaRPr lang="en-US" sz="2000" b="0" strike="noStrike" spc="-1" dirty="0">
              <a:solidFill>
                <a:srgbClr val="000000"/>
              </a:solidFill>
              <a:uFill>
                <a:solidFill>
                  <a:srgbClr val="FFFFFF"/>
                </a:solidFill>
              </a:uFill>
              <a:latin typeface="Arial"/>
            </a:endParaRPr>
          </a:p>
        </p:txBody>
      </p:sp>
      <p:sp>
        <p:nvSpPr>
          <p:cNvPr id="115" name="TextShape 2"/>
          <p:cNvSpPr txBox="1"/>
          <p:nvPr/>
        </p:nvSpPr>
        <p:spPr>
          <a:xfrm>
            <a:off x="3884760" y="8685360"/>
            <a:ext cx="2971440" cy="458280"/>
          </a:xfrm>
          <a:prstGeom prst="rect">
            <a:avLst/>
          </a:prstGeom>
          <a:noFill/>
          <a:ln>
            <a:noFill/>
          </a:ln>
        </p:spPr>
        <p:txBody>
          <a:bodyPr anchor="b"/>
          <a:lstStyle/>
          <a:p>
            <a:pPr marL="0" marR="0" lvl="0" indent="0" algn="r" defTabSz="914400" eaLnBrk="1" fontAlgn="auto" latinLnBrk="0" hangingPunct="1">
              <a:lnSpc>
                <a:spcPct val="100000"/>
              </a:lnSpc>
              <a:spcBef>
                <a:spcPts val="0"/>
              </a:spcBef>
              <a:spcAft>
                <a:spcPts val="0"/>
              </a:spcAft>
              <a:buClrTx/>
              <a:buSzTx/>
              <a:buFontTx/>
              <a:buNone/>
              <a:tabLst/>
              <a:defRPr/>
            </a:pPr>
            <a:fld id="{8930ECF0-78D3-4B67-8C3D-DB34F858B119}" type="slidenum">
              <a:rPr kumimoji="0" lang="en-US" sz="1200" b="0" i="0" u="none" strike="noStrike" kern="0" cap="none" spc="-1" normalizeH="0" baseline="0" noProof="0">
                <a:ln>
                  <a:noFill/>
                </a:ln>
                <a:solidFill>
                  <a:srgbClr val="000000"/>
                </a:solidFill>
                <a:effectLst/>
                <a:uLnTx/>
                <a:uFill>
                  <a:solidFill>
                    <a:srgbClr val="FFFFFF"/>
                  </a:solidFill>
                </a:uFill>
                <a:latin typeface="+mn-lt"/>
                <a:ea typeface="+mn-ea"/>
              </a:rPr>
              <a:pPr marL="0" marR="0" lvl="0" indent="0" algn="r" defTabSz="914400" eaLnBrk="1" fontAlgn="auto" latinLnBrk="0" hangingPunct="1">
                <a:lnSpc>
                  <a:spcPct val="100000"/>
                </a:lnSpc>
                <a:spcBef>
                  <a:spcPts val="0"/>
                </a:spcBef>
                <a:spcAft>
                  <a:spcPts val="0"/>
                </a:spcAft>
                <a:buClrTx/>
                <a:buSzTx/>
                <a:buFontTx/>
                <a:buNone/>
                <a:tabLst/>
                <a:defRPr/>
              </a:pPr>
              <a:t>4</a:t>
            </a:fld>
            <a:endParaRPr kumimoji="0" lang="en-US" sz="1400" b="0" i="0" u="none" strike="noStrike" kern="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159642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We’ve planned an intense schedule for today. Presentation is divided into 5 main sections. </a:t>
            </a:r>
            <a:endParaRPr lang="en-US" b="0" dirty="0">
              <a:effectLst/>
            </a:endParaRPr>
          </a:p>
          <a:p>
            <a:pPr rtl="0"/>
            <a:r>
              <a:rPr lang="en-US" sz="1200" b="0" i="0" u="none" strike="noStrike" kern="1200" dirty="0">
                <a:solidFill>
                  <a:schemeClr val="tx1"/>
                </a:solidFill>
                <a:effectLst/>
                <a:latin typeface="+mn-lt"/>
                <a:ea typeface="+mn-ea"/>
                <a:cs typeface="+mn-cs"/>
              </a:rPr>
              <a:t>First I will make an overview of the project. </a:t>
            </a:r>
            <a:endParaRPr lang="en-US" b="0" dirty="0">
              <a:effectLst/>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Second, Anne from Airbus will moderate the industrial use cases segment. Based on your feedbacks made after the first review, we made a decision to focus on the most rewarding use cases that</a:t>
            </a:r>
            <a:r>
              <a:rPr lang="en-US" sz="1200" b="0" i="0" u="none" strike="noStrike" kern="1200" baseline="0" dirty="0">
                <a:solidFill>
                  <a:schemeClr val="tx1"/>
                </a:solidFill>
                <a:effectLst/>
                <a:latin typeface="+mn-lt"/>
                <a:ea typeface="+mn-ea"/>
                <a:cs typeface="+mn-cs"/>
              </a:rPr>
              <a:t> are </a:t>
            </a:r>
            <a:r>
              <a:rPr lang="en-US" sz="1200" b="0" i="0" u="none" strike="noStrike" kern="1200" dirty="0">
                <a:solidFill>
                  <a:schemeClr val="tx1"/>
                </a:solidFill>
                <a:effectLst/>
                <a:latin typeface="+mn-lt"/>
                <a:ea typeface="+mn-ea"/>
                <a:cs typeface="+mn-cs"/>
              </a:rPr>
              <a:t>stemmed from the problems faced by</a:t>
            </a:r>
            <a:r>
              <a:rPr lang="en-US" sz="1200" b="0" i="0" u="none" strike="noStrike" kern="1200" baseline="0" dirty="0">
                <a:solidFill>
                  <a:schemeClr val="tx1"/>
                </a:solidFill>
                <a:effectLst/>
                <a:latin typeface="+mn-lt"/>
                <a:ea typeface="+mn-ea"/>
                <a:cs typeface="+mn-cs"/>
              </a:rPr>
              <a:t> our large</a:t>
            </a:r>
            <a:r>
              <a:rPr lang="en-US" sz="1200" b="0" i="0" u="none" strike="noStrike" kern="1200" dirty="0">
                <a:solidFill>
                  <a:schemeClr val="tx1"/>
                </a:solidFill>
                <a:effectLst/>
                <a:latin typeface="+mn-lt"/>
                <a:ea typeface="+mn-ea"/>
                <a:cs typeface="+mn-cs"/>
              </a:rPr>
              <a:t> industrial partners.  Therefore, Airbus, Ford-Otosan and Havelsan will present their use cases.  In</a:t>
            </a:r>
            <a:r>
              <a:rPr lang="en-US" sz="1200" b="0" i="0" u="none" strike="noStrike" kern="1200" baseline="0" dirty="0">
                <a:solidFill>
                  <a:schemeClr val="tx1"/>
                </a:solidFill>
                <a:effectLst/>
                <a:latin typeface="+mn-lt"/>
                <a:ea typeface="+mn-ea"/>
                <a:cs typeface="+mn-cs"/>
              </a:rPr>
              <a:t> each use case, we will describe </a:t>
            </a:r>
            <a:r>
              <a:rPr lang="tr-TR" sz="1200" b="0" i="0" u="none" strike="noStrike" kern="1200" dirty="0">
                <a:solidFill>
                  <a:schemeClr val="tx1"/>
                </a:solidFill>
                <a:effectLst/>
                <a:latin typeface="+mn-lt"/>
                <a:ea typeface="+mn-ea"/>
                <a:cs typeface="+mn-cs"/>
              </a:rPr>
              <a:t>Technical </a:t>
            </a:r>
            <a:r>
              <a:rPr lang="en-US" sz="1200" b="0" i="0" u="none" strike="noStrike" kern="1200" dirty="0">
                <a:solidFill>
                  <a:schemeClr val="tx1"/>
                </a:solidFill>
                <a:effectLst/>
                <a:latin typeface="+mn-lt"/>
                <a:ea typeface="+mn-ea"/>
                <a:cs typeface="+mn-cs"/>
              </a:rPr>
              <a:t>Challenges and corresponding KPIs.</a:t>
            </a:r>
            <a:r>
              <a:rPr lang="en-US" sz="1200" b="0" i="0" u="none" strike="noStrike" kern="1200" baseline="0" dirty="0">
                <a:solidFill>
                  <a:schemeClr val="tx1"/>
                </a:solidFill>
                <a:effectLst/>
                <a:latin typeface="+mn-lt"/>
                <a:ea typeface="+mn-ea"/>
                <a:cs typeface="+mn-cs"/>
              </a:rPr>
              <a:t> </a:t>
            </a:r>
            <a:br>
              <a:rPr lang="en-US" b="0" dirty="0">
                <a:effectLst/>
              </a:rPr>
            </a:br>
            <a:endParaRPr lang="en-US" b="0" dirty="0">
              <a:effectLst/>
            </a:endParaRPr>
          </a:p>
          <a:p>
            <a:pPr rtl="0"/>
            <a:r>
              <a:rPr lang="en-US" b="0" dirty="0">
                <a:effectLst/>
              </a:rPr>
              <a:t>Third, once you get familiar with the problem domain,</a:t>
            </a:r>
            <a:r>
              <a:rPr lang="en-US" b="0" baseline="0" dirty="0">
                <a:effectLst/>
              </a:rPr>
              <a:t> we will explain the market of ModelWriter and </a:t>
            </a:r>
            <a:r>
              <a:rPr lang="en-US" sz="1200" b="0" i="0" u="none" strike="noStrike" kern="1200" dirty="0">
                <a:solidFill>
                  <a:schemeClr val="tx1"/>
                </a:solidFill>
                <a:effectLst/>
                <a:latin typeface="+mn-lt"/>
                <a:ea typeface="+mn-ea"/>
                <a:cs typeface="+mn-cs"/>
              </a:rPr>
              <a:t>our exploitation prospects.</a:t>
            </a:r>
          </a:p>
          <a:p>
            <a:pPr rtl="0"/>
            <a:endParaRPr lang="en-US" b="0" dirty="0">
              <a:effectLst/>
            </a:endParaRPr>
          </a:p>
          <a:p>
            <a:pPr rtl="0"/>
            <a:r>
              <a:rPr lang="en-US" sz="1200" b="0" i="0" u="none" strike="noStrike" kern="1200" dirty="0">
                <a:solidFill>
                  <a:schemeClr val="tx1"/>
                </a:solidFill>
                <a:effectLst/>
                <a:latin typeface="+mn-lt"/>
                <a:ea typeface="+mn-ea"/>
                <a:cs typeface="+mn-cs"/>
              </a:rPr>
              <a:t>Fourth, we’ll describe technical achievements attained for each technical work package</a:t>
            </a:r>
            <a:r>
              <a:rPr lang="en-US" sz="1200" b="0" i="0" u="none" strike="noStrike" kern="1200" baseline="0" dirty="0">
                <a:solidFill>
                  <a:schemeClr val="tx1"/>
                </a:solidFill>
                <a:effectLst/>
                <a:latin typeface="+mn-lt"/>
                <a:ea typeface="+mn-ea"/>
                <a:cs typeface="+mn-cs"/>
              </a:rPr>
              <a:t>, which means will focus on innovations in this section. What we accomplished beyond the SotA and innovations in tackling the challenges. </a:t>
            </a:r>
            <a:r>
              <a:rPr lang="en-US" sz="1200" b="0" i="0" u="none" strike="noStrike" kern="1200" dirty="0">
                <a:solidFill>
                  <a:schemeClr val="tx1"/>
                </a:solidFill>
                <a:effectLst/>
                <a:latin typeface="+mn-lt"/>
                <a:ea typeface="+mn-ea"/>
                <a:cs typeface="+mn-cs"/>
              </a:rPr>
              <a:t>We will try to convince</a:t>
            </a:r>
            <a:r>
              <a:rPr lang="en-US" sz="1200" b="0" i="0" u="none" strike="noStrike" kern="1200" baseline="0" dirty="0">
                <a:solidFill>
                  <a:schemeClr val="tx1"/>
                </a:solidFill>
                <a:effectLst/>
                <a:latin typeface="+mn-lt"/>
                <a:ea typeface="+mn-ea"/>
                <a:cs typeface="+mn-cs"/>
              </a:rPr>
              <a:t> you that ModelWriter is an effective remedy for this set of problems.</a:t>
            </a:r>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Finally, we will demonstrate what we achieved in the industrial use cases. We will make three demonstrations for Airbus, Havelsan and Ford Otosan.</a:t>
            </a:r>
          </a:p>
        </p:txBody>
      </p:sp>
      <p:sp>
        <p:nvSpPr>
          <p:cNvPr id="4" name="Slide Number Placeholder 3"/>
          <p:cNvSpPr>
            <a:spLocks noGrp="1"/>
          </p:cNvSpPr>
          <p:nvPr>
            <p:ph type="sldNum" idx="10"/>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B70C3FC0-16C8-456D-AB6C-BCC8542A9D6A}" type="slidenum">
              <a:rPr kumimoji="0" lang="en-US" sz="1400" b="0" i="0" u="none" strike="noStrike" kern="0" cap="none" spc="-1" normalizeH="0" baseline="0" noProof="0" smtClean="0">
                <a:ln>
                  <a:noFill/>
                </a:ln>
                <a:solidFill>
                  <a:srgbClr val="000000"/>
                </a:solidFill>
                <a:effectLst/>
                <a:uLnTx/>
                <a:uFill>
                  <a:solidFill>
                    <a:srgbClr val="FFFFFF"/>
                  </a:solidFill>
                </a:uFill>
                <a:latin typeface="Times New Roman"/>
              </a:rPr>
              <a:pPr marL="0" marR="0" lvl="0" indent="0" algn="r" defTabSz="914400" eaLnBrk="1" fontAlgn="auto" latinLnBrk="0" hangingPunct="1">
                <a:lnSpc>
                  <a:spcPct val="100000"/>
                </a:lnSpc>
                <a:spcBef>
                  <a:spcPts val="0"/>
                </a:spcBef>
                <a:spcAft>
                  <a:spcPts val="0"/>
                </a:spcAft>
                <a:buClrTx/>
                <a:buSzTx/>
                <a:buFontTx/>
                <a:buNone/>
                <a:tabLst/>
                <a:defRPr/>
              </a:pPr>
              <a:t>5</a:t>
            </a:fld>
            <a:endParaRPr kumimoji="0" lang="en-US" sz="1400" b="0" i="0" u="none" strike="noStrike" kern="0" cap="none" spc="-1" normalizeH="0" baseline="0" noProof="0">
              <a:ln>
                <a:noFill/>
              </a:ln>
              <a:solidFill>
                <a:srgbClr val="000000"/>
              </a:solidFill>
              <a:effectLst/>
              <a:uLnTx/>
              <a:uFill>
                <a:solidFill>
                  <a:srgbClr val="FFFFFF"/>
                </a:solidFill>
              </a:uFill>
              <a:latin typeface="Times New Roman"/>
            </a:endParaRPr>
          </a:p>
        </p:txBody>
      </p:sp>
    </p:spTree>
    <p:extLst>
      <p:ext uri="{BB962C8B-B14F-4D97-AF65-F5344CB8AC3E}">
        <p14:creationId xmlns:p14="http://schemas.microsoft.com/office/powerpoint/2010/main" val="1875604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If you look at this Figure, you will see </a:t>
            </a:r>
            <a:r>
              <a:rPr lang="en-US" sz="1200" b="0" i="0" u="none" strike="noStrike" kern="1200" dirty="0" err="1">
                <a:solidFill>
                  <a:schemeClr val="tx1"/>
                </a:solidFill>
                <a:effectLst/>
                <a:latin typeface="+mn-lt"/>
                <a:ea typeface="+mn-ea"/>
                <a:cs typeface="+mn-cs"/>
              </a:rPr>
              <a:t>ModeWriter’s</a:t>
            </a:r>
            <a:r>
              <a:rPr lang="en-US" sz="1200" b="0" i="0" u="none" strike="noStrike" kern="1200" dirty="0">
                <a:solidFill>
                  <a:schemeClr val="tx1"/>
                </a:solidFill>
                <a:effectLst/>
                <a:latin typeface="+mn-lt"/>
                <a:ea typeface="+mn-ea"/>
                <a:cs typeface="+mn-cs"/>
              </a:rPr>
              <a:t> industrialization triangle. </a:t>
            </a:r>
            <a:endParaRPr lang="en-US" b="0" dirty="0">
              <a:effectLst/>
            </a:endParaRPr>
          </a:p>
          <a:p>
            <a:pPr rtl="0"/>
            <a:r>
              <a:rPr lang="en-US" sz="1200" b="0" i="0" u="none" strike="noStrike" kern="1200" dirty="0">
                <a:solidFill>
                  <a:schemeClr val="tx1"/>
                </a:solidFill>
                <a:effectLst/>
                <a:latin typeface="+mn-lt"/>
                <a:ea typeface="+mn-ea"/>
                <a:cs typeface="+mn-cs"/>
              </a:rPr>
              <a:t>ModelWriter is an Open-Source Software Platform and partners positioned around them.</a:t>
            </a:r>
            <a:br>
              <a:rPr lang="en-US" b="0" dirty="0">
                <a:effectLst/>
              </a:rPr>
            </a:br>
            <a:endParaRPr lang="en-US" b="0" dirty="0">
              <a:effectLst/>
            </a:endParaRPr>
          </a:p>
          <a:p>
            <a:r>
              <a:rPr lang="en-US" baseline="0" dirty="0"/>
              <a:t>We transfer the knowledge in university to industry </a:t>
            </a:r>
            <a:r>
              <a:rPr lang="tr-TR" baseline="0" dirty="0" err="1"/>
              <a:t>which</a:t>
            </a:r>
            <a:r>
              <a:rPr lang="tr-TR" baseline="0" dirty="0"/>
              <a:t> </a:t>
            </a:r>
            <a:r>
              <a:rPr lang="tr-TR" baseline="0" dirty="0" err="1"/>
              <a:t>they</a:t>
            </a:r>
            <a:r>
              <a:rPr lang="tr-TR" baseline="0" dirty="0"/>
              <a:t> </a:t>
            </a:r>
            <a:r>
              <a:rPr lang="tr-TR" baseline="0" dirty="0" err="1"/>
              <a:t>develope</a:t>
            </a:r>
            <a:r>
              <a:rPr lang="tr-TR" baseline="0" dirty="0"/>
              <a:t> </a:t>
            </a:r>
            <a:r>
              <a:rPr lang="tr-TR" baseline="0" dirty="0" err="1"/>
              <a:t>theory</a:t>
            </a:r>
            <a:r>
              <a:rPr lang="tr-TR" baseline="0" dirty="0"/>
              <a:t> </a:t>
            </a:r>
            <a:r>
              <a:rPr lang="tr-TR" baseline="0" dirty="0" err="1"/>
              <a:t>and</a:t>
            </a:r>
            <a:r>
              <a:rPr lang="tr-TR" baseline="0" dirty="0"/>
              <a:t> </a:t>
            </a:r>
            <a:r>
              <a:rPr lang="tr-TR" baseline="0" dirty="0" err="1"/>
              <a:t>prototypes</a:t>
            </a:r>
            <a:r>
              <a:rPr lang="tr-TR" baseline="0" dirty="0"/>
              <a:t>.</a:t>
            </a:r>
            <a:endParaRPr lang="en-US" baseline="0" dirty="0"/>
          </a:p>
          <a:p>
            <a:r>
              <a:rPr lang="en-US" baseline="0" dirty="0"/>
              <a:t>by means of combining the expertise of </a:t>
            </a:r>
            <a:r>
              <a:rPr lang="tr-TR" baseline="0" dirty="0" err="1"/>
              <a:t>SMEs</a:t>
            </a:r>
            <a:r>
              <a:rPr lang="tr-TR" baseline="0" dirty="0"/>
              <a:t> of </a:t>
            </a:r>
            <a:r>
              <a:rPr lang="tr-TR" baseline="0" dirty="0" err="1"/>
              <a:t>the</a:t>
            </a:r>
            <a:r>
              <a:rPr lang="tr-TR" baseline="0" dirty="0"/>
              <a:t> </a:t>
            </a:r>
            <a:r>
              <a:rPr lang="tr-TR" baseline="0" dirty="0" err="1"/>
              <a:t>consortium</a:t>
            </a:r>
            <a:r>
              <a:rPr lang="tr-TR" baseline="0" dirty="0"/>
              <a:t> (in </a:t>
            </a:r>
            <a:r>
              <a:rPr lang="tr-TR" baseline="0" dirty="0" err="1"/>
              <a:t>our</a:t>
            </a:r>
            <a:r>
              <a:rPr lang="tr-TR" baseline="0" dirty="0"/>
              <a:t> </a:t>
            </a:r>
            <a:r>
              <a:rPr lang="tr-TR" baseline="0" dirty="0" err="1"/>
              <a:t>case</a:t>
            </a:r>
            <a:r>
              <a:rPr lang="tr-TR" baseline="0" dirty="0"/>
              <a:t>, </a:t>
            </a:r>
            <a:r>
              <a:rPr lang="tr-TR" baseline="0" dirty="0" err="1"/>
              <a:t>eclipse</a:t>
            </a:r>
            <a:r>
              <a:rPr lang="tr-TR" baseline="0" dirty="0"/>
              <a:t>)</a:t>
            </a:r>
            <a:endParaRPr lang="en-US" baseline="0" dirty="0"/>
          </a:p>
          <a:p>
            <a:pPr defTabSz="990478"/>
            <a:r>
              <a:rPr lang="en-US" baseline="0" dirty="0"/>
              <a:t>In this triangle, </a:t>
            </a:r>
            <a:r>
              <a:rPr lang="tr-TR" baseline="0" dirty="0" err="1"/>
              <a:t>Large</a:t>
            </a:r>
            <a:r>
              <a:rPr lang="tr-TR" baseline="0" dirty="0"/>
              <a:t> </a:t>
            </a:r>
            <a:r>
              <a:rPr lang="tr-TR" baseline="0" dirty="0" err="1"/>
              <a:t>Organizations</a:t>
            </a:r>
            <a:r>
              <a:rPr lang="tr-TR" baseline="0" dirty="0"/>
              <a:t> (</a:t>
            </a:r>
            <a:r>
              <a:rPr lang="tr-TR" baseline="0" dirty="0" err="1"/>
              <a:t>most</a:t>
            </a:r>
            <a:r>
              <a:rPr lang="tr-TR" baseline="0" dirty="0"/>
              <a:t> of </a:t>
            </a:r>
            <a:r>
              <a:rPr lang="tr-TR" baseline="0" dirty="0" err="1"/>
              <a:t>their</a:t>
            </a:r>
            <a:r>
              <a:rPr lang="tr-TR" baseline="0" dirty="0"/>
              <a:t> dominant </a:t>
            </a:r>
            <a:r>
              <a:rPr lang="tr-TR" baseline="0" dirty="0" err="1"/>
              <a:t>core</a:t>
            </a:r>
            <a:r>
              <a:rPr lang="tr-TR" baseline="0" dirty="0"/>
              <a:t> </a:t>
            </a:r>
            <a:r>
              <a:rPr lang="tr-TR" baseline="0" dirty="0" err="1"/>
              <a:t>business</a:t>
            </a:r>
            <a:r>
              <a:rPr lang="tr-TR" baseline="0" dirty="0"/>
              <a:t> is not </a:t>
            </a:r>
            <a:r>
              <a:rPr lang="tr-TR" baseline="0" dirty="0" err="1"/>
              <a:t>developing</a:t>
            </a:r>
            <a:r>
              <a:rPr lang="tr-TR" baseline="0" dirty="0"/>
              <a:t> software </a:t>
            </a:r>
            <a:r>
              <a:rPr lang="tr-TR" baseline="0" dirty="0" err="1"/>
              <a:t>related</a:t>
            </a:r>
            <a:r>
              <a:rPr lang="tr-TR" baseline="0" dirty="0"/>
              <a:t> </a:t>
            </a:r>
            <a:r>
              <a:rPr lang="tr-TR" baseline="0" dirty="0" err="1"/>
              <a:t>services</a:t>
            </a:r>
            <a:r>
              <a:rPr lang="tr-TR" baseline="0" dirty="0"/>
              <a:t>) </a:t>
            </a:r>
            <a:r>
              <a:rPr lang="en-US" baseline="0" dirty="0"/>
              <a:t>provides the industrial expertise</a:t>
            </a:r>
            <a:r>
              <a:rPr lang="tr-TR" baseline="0" dirty="0"/>
              <a:t> </a:t>
            </a:r>
            <a:r>
              <a:rPr lang="tr-TR" baseline="0" dirty="0" err="1"/>
              <a:t>and</a:t>
            </a:r>
            <a:r>
              <a:rPr lang="en-US" baseline="0" dirty="0"/>
              <a:t> define requirements</a:t>
            </a:r>
            <a:endParaRPr lang="tr-TR" baseline="0" dirty="0"/>
          </a:p>
          <a:p>
            <a:pPr defTabSz="990478"/>
            <a:r>
              <a:rPr lang="tr-TR" baseline="0" dirty="0" err="1"/>
              <a:t>SMEs</a:t>
            </a:r>
            <a:r>
              <a:rPr lang="tr-TR" baseline="0" dirty="0"/>
              <a:t> </a:t>
            </a:r>
            <a:r>
              <a:rPr lang="en-US" baseline="0" dirty="0"/>
              <a:t>commercialize the solutions in the market</a:t>
            </a:r>
            <a:r>
              <a:rPr lang="tr-TR" baseline="0" dirty="0"/>
              <a:t> as </a:t>
            </a:r>
            <a:r>
              <a:rPr lang="tr-TR" baseline="0" dirty="0" err="1"/>
              <a:t>products</a:t>
            </a:r>
            <a:r>
              <a:rPr lang="tr-TR" baseline="0" dirty="0"/>
              <a:t>.</a:t>
            </a:r>
            <a:endParaRPr lang="en-US" b="0" dirty="0">
              <a:effectLst/>
            </a:endParaRPr>
          </a:p>
          <a:p>
            <a:pPr rtl="0"/>
            <a:endParaRPr lang="en-US" b="0" dirty="0">
              <a:effectLst/>
            </a:endParaRPr>
          </a:p>
          <a:p>
            <a:pPr rtl="0"/>
            <a:r>
              <a:rPr lang="en-US" sz="1200" b="0" i="0" u="none" strike="noStrike" kern="1200" dirty="0">
                <a:solidFill>
                  <a:schemeClr val="tx1"/>
                </a:solidFill>
                <a:effectLst/>
                <a:latin typeface="+mn-lt"/>
                <a:ea typeface="+mn-ea"/>
                <a:cs typeface="+mn-cs"/>
              </a:rPr>
              <a:t>We initially positioned on the triangle as shown here.</a:t>
            </a:r>
          </a:p>
          <a:p>
            <a:pPr rtl="0"/>
            <a:endParaRPr lang="tr-TR"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7</a:t>
            </a:fld>
            <a:endParaRPr lang="en-US"/>
          </a:p>
        </p:txBody>
      </p:sp>
    </p:spTree>
    <p:extLst>
      <p:ext uri="{BB962C8B-B14F-4D97-AF65-F5344CB8AC3E}">
        <p14:creationId xmlns:p14="http://schemas.microsoft.com/office/powerpoint/2010/main" val="856233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After withdrawal of Belgian Consortium, we repositioned ourselves to be more effective and efficient.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err="1">
                <a:solidFill>
                  <a:schemeClr val="tx1"/>
                </a:solidFill>
                <a:effectLst/>
                <a:latin typeface="+mn-lt"/>
                <a:ea typeface="+mn-ea"/>
                <a:cs typeface="+mn-cs"/>
              </a:rPr>
              <a:t>KocSistem</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Hisbim</a:t>
            </a:r>
            <a:r>
              <a:rPr lang="en-US" sz="1200" b="0" i="0" u="none" strike="noStrike" kern="1200" dirty="0">
                <a:solidFill>
                  <a:schemeClr val="tx1"/>
                </a:solidFill>
                <a:effectLst/>
                <a:latin typeface="+mn-lt"/>
                <a:ea typeface="+mn-ea"/>
                <a:cs typeface="+mn-cs"/>
              </a:rPr>
              <a:t> become</a:t>
            </a:r>
            <a:r>
              <a:rPr lang="en-US" sz="1200" b="0" i="0" u="none" strike="noStrike" kern="1200" baseline="0" dirty="0">
                <a:solidFill>
                  <a:schemeClr val="tx1"/>
                </a:solidFill>
                <a:effectLst/>
                <a:latin typeface="+mn-lt"/>
                <a:ea typeface="+mn-ea"/>
                <a:cs typeface="+mn-cs"/>
              </a:rPr>
              <a:t> tool providers. UNIT started a research program.</a:t>
            </a:r>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tx1"/>
                </a:solidFill>
                <a:effectLst/>
                <a:latin typeface="+mn-lt"/>
                <a:ea typeface="+mn-ea"/>
                <a:cs typeface="+mn-cs"/>
              </a:rPr>
              <a:t>FordOtosan</a:t>
            </a:r>
            <a:r>
              <a:rPr lang="en-US" sz="1200" b="0" i="0" u="none" strike="noStrike" kern="1200" baseline="0" dirty="0">
                <a:solidFill>
                  <a:schemeClr val="tx1"/>
                </a:solidFill>
                <a:effectLst/>
                <a:latin typeface="+mn-lt"/>
                <a:ea typeface="+mn-ea"/>
                <a:cs typeface="+mn-cs"/>
              </a:rPr>
              <a:t> joined in the consortium as industrial use case provider.</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We reduced the number of industrial cases that we’ve focused on to three domain, which are ALM and PLM from aerospace. automotive and military software business.</a:t>
            </a:r>
          </a:p>
          <a:p>
            <a:pPr rtl="0"/>
            <a:endParaRPr lang="en-US" sz="1200" b="0" i="0" u="none" strike="noStrike"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8</a:t>
            </a:fld>
            <a:endParaRPr lang="en-US"/>
          </a:p>
        </p:txBody>
      </p:sp>
    </p:spTree>
    <p:extLst>
      <p:ext uri="{BB962C8B-B14F-4D97-AF65-F5344CB8AC3E}">
        <p14:creationId xmlns:p14="http://schemas.microsoft.com/office/powerpoint/2010/main" val="2827589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a:t>Let</a:t>
            </a:r>
            <a:r>
              <a:rPr lang="tr-TR" dirty="0"/>
              <a:t> me </a:t>
            </a:r>
            <a:r>
              <a:rPr lang="tr-TR" dirty="0" err="1"/>
              <a:t>introduce</a:t>
            </a:r>
            <a:r>
              <a:rPr lang="tr-TR" dirty="0"/>
              <a:t> </a:t>
            </a:r>
            <a:r>
              <a:rPr lang="tr-TR" dirty="0" err="1"/>
              <a:t>your</a:t>
            </a:r>
            <a:r>
              <a:rPr lang="tr-TR" baseline="0" dirty="0"/>
              <a:t> </a:t>
            </a:r>
            <a:r>
              <a:rPr lang="tr-TR" baseline="0" dirty="0" err="1"/>
              <a:t>three</a:t>
            </a:r>
            <a:r>
              <a:rPr lang="tr-TR" baseline="0" dirty="0"/>
              <a:t> </a:t>
            </a:r>
            <a:r>
              <a:rPr lang="tr-TR" baseline="0" dirty="0" err="1"/>
              <a:t>pillar</a:t>
            </a:r>
            <a:r>
              <a:rPr lang="tr-TR" baseline="0" dirty="0"/>
              <a:t>, </a:t>
            </a:r>
            <a:r>
              <a:rPr lang="tr-TR" baseline="0" dirty="0" err="1"/>
              <a:t>motivation</a:t>
            </a:r>
            <a:r>
              <a:rPr lang="tr-TR" baseline="0" dirty="0"/>
              <a:t>, </a:t>
            </a:r>
            <a:r>
              <a:rPr lang="tr-TR" baseline="0" dirty="0" err="1"/>
              <a:t>three</a:t>
            </a:r>
            <a:r>
              <a:rPr lang="tr-TR" baseline="0" dirty="0"/>
              <a:t> main </a:t>
            </a:r>
            <a:r>
              <a:rPr lang="tr-TR" baseline="0" dirty="0" err="1"/>
              <a:t>functionality</a:t>
            </a:r>
            <a:r>
              <a:rPr lang="tr-TR" baseline="0" dirty="0"/>
              <a:t> of </a:t>
            </a:r>
            <a:r>
              <a:rPr lang="tr-TR" baseline="0" dirty="0" err="1"/>
              <a:t>the</a:t>
            </a:r>
            <a:r>
              <a:rPr lang="tr-TR" baseline="0" dirty="0"/>
              <a:t> </a:t>
            </a:r>
            <a:r>
              <a:rPr lang="tr-TR" baseline="0" dirty="0" err="1"/>
              <a:t>project</a:t>
            </a:r>
            <a:r>
              <a:rPr lang="tr-TR" baseline="0" dirty="0"/>
              <a:t>.</a:t>
            </a:r>
          </a:p>
        </p:txBody>
      </p:sp>
      <p:sp>
        <p:nvSpPr>
          <p:cNvPr id="4" name="Slide Number Placeholder 3"/>
          <p:cNvSpPr>
            <a:spLocks noGrp="1"/>
          </p:cNvSpPr>
          <p:nvPr>
            <p:ph type="sldNum" sz="quarter" idx="10"/>
          </p:nvPr>
        </p:nvSpPr>
        <p:spPr/>
        <p:txBody>
          <a:bodyPr/>
          <a:lstStyle/>
          <a:p>
            <a:fld id="{CAD567B0-648B-47ED-A227-478BCD3BEFFA}" type="slidenum">
              <a:rPr lang="en-US" smtClean="0"/>
              <a:t>9</a:t>
            </a:fld>
            <a:endParaRPr lang="en-US"/>
          </a:p>
        </p:txBody>
      </p:sp>
    </p:spTree>
    <p:extLst>
      <p:ext uri="{BB962C8B-B14F-4D97-AF65-F5344CB8AC3E}">
        <p14:creationId xmlns:p14="http://schemas.microsoft.com/office/powerpoint/2010/main" val="672990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CAD567B0-648B-47ED-A227-478BCD3BEFFA}" type="slidenum">
              <a:rPr lang="en-US" smtClean="0"/>
              <a:t>10</a:t>
            </a:fld>
            <a:endParaRPr lang="en-US"/>
          </a:p>
        </p:txBody>
      </p:sp>
    </p:spTree>
    <p:extLst>
      <p:ext uri="{BB962C8B-B14F-4D97-AF65-F5344CB8AC3E}">
        <p14:creationId xmlns:p14="http://schemas.microsoft.com/office/powerpoint/2010/main" val="18231418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a:t>Title of your presentation </a:t>
            </a:r>
            <a:br>
              <a:rPr lang="en-US" dirty="0"/>
            </a:br>
            <a:r>
              <a:rPr lang="de-DE" dirty="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Event/Occasion, date (Arial regular 20 </a:t>
            </a:r>
            <a:r>
              <a:rPr lang="en-GB" noProof="0" dirty="0" err="1"/>
              <a:t>pts</a:t>
            </a:r>
            <a:r>
              <a:rPr lang="en-GB" noProof="0" dirty="0"/>
              <a:t>) </a:t>
            </a:r>
          </a:p>
          <a:p>
            <a:r>
              <a:rPr lang="en-GB" noProof="0" dirty="0"/>
              <a:t>Name of the speaker (Arial regular 20 </a:t>
            </a:r>
            <a:r>
              <a:rPr lang="en-GB" noProof="0" dirty="0" err="1"/>
              <a:t>pts</a:t>
            </a:r>
            <a:r>
              <a:rPr lang="en-GB" noProof="0" dirty="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1118479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06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a:t>Title of your presentation </a:t>
            </a:r>
            <a:br>
              <a:rPr lang="en-US" dirty="0"/>
            </a:br>
            <a:r>
              <a:rPr lang="de-DE" dirty="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Event/Occasion, date (Arial regular 20 </a:t>
            </a:r>
            <a:r>
              <a:rPr lang="en-GB" noProof="0" dirty="0" err="1"/>
              <a:t>pts</a:t>
            </a:r>
            <a:r>
              <a:rPr lang="en-GB" noProof="0" dirty="0"/>
              <a:t>) </a:t>
            </a:r>
          </a:p>
          <a:p>
            <a:r>
              <a:rPr lang="en-GB" noProof="0" dirty="0"/>
              <a:t>Name of the speaker (Arial regular 20 </a:t>
            </a:r>
            <a:r>
              <a:rPr lang="en-GB" noProof="0" dirty="0" err="1"/>
              <a:t>pts</a:t>
            </a:r>
            <a:r>
              <a:rPr lang="en-GB" noProof="0" dirty="0"/>
              <a:t>)</a:t>
            </a:r>
          </a:p>
        </p:txBody>
      </p:sp>
    </p:spTree>
    <p:extLst>
      <p:ext uri="{BB962C8B-B14F-4D97-AF65-F5344CB8AC3E}">
        <p14:creationId xmlns:p14="http://schemas.microsoft.com/office/powerpoint/2010/main" val="377625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24 </a:t>
            </a:r>
            <a:r>
              <a:rPr lang="en-GB" noProof="0" dirty="0" err="1"/>
              <a:t>pts</a:t>
            </a:r>
            <a:r>
              <a:rPr lang="en-GB" noProof="0" dirty="0"/>
              <a:t>)</a:t>
            </a:r>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
        <p:nvSpPr>
          <p:cNvPr id="3" name="Footer Placeholder 2"/>
          <p:cNvSpPr>
            <a:spLocks noGrp="1"/>
          </p:cNvSpPr>
          <p:nvPr>
            <p:ph type="ftr" sz="quarter" idx="10"/>
          </p:nvPr>
        </p:nvSpPr>
        <p:spPr/>
        <p:txBody>
          <a:bodyPr/>
          <a:lstStyle/>
          <a:p>
            <a:r>
              <a:rPr lang="en-US"/>
              <a:t>MPM4CPS MC and WG meeting in Gdansk, Poland, 14-16 September 2016</a:t>
            </a:r>
            <a:endParaRPr lang="tr-TR" dirty="0"/>
          </a:p>
        </p:txBody>
      </p:sp>
    </p:spTree>
    <p:extLst>
      <p:ext uri="{BB962C8B-B14F-4D97-AF65-F5344CB8AC3E}">
        <p14:creationId xmlns:p14="http://schemas.microsoft.com/office/powerpoint/2010/main" val="30216761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22 </a:t>
            </a:r>
            <a:r>
              <a:rPr lang="en-GB" noProof="0" dirty="0" err="1"/>
              <a:t>pts</a:t>
            </a:r>
            <a:r>
              <a:rPr lang="en-GB" noProof="0" dirty="0"/>
              <a:t>)</a:t>
            </a:r>
          </a:p>
        </p:txBody>
      </p:sp>
      <p:sp>
        <p:nvSpPr>
          <p:cNvPr id="3" name="Footer Placeholder 2"/>
          <p:cNvSpPr>
            <a:spLocks noGrp="1"/>
          </p:cNvSpPr>
          <p:nvPr>
            <p:ph type="ftr" sz="quarter" idx="10"/>
          </p:nvPr>
        </p:nvSpPr>
        <p:spPr/>
        <p:txBody>
          <a:bodyPr/>
          <a:lstStyle/>
          <a:p>
            <a:r>
              <a:rPr lang="en-US"/>
              <a:t>MPM4CPS MC and WG meeting in Gdansk, Poland, 14-16 September 2016</a:t>
            </a:r>
            <a:endParaRPr lang="tr-TR" dirty="0"/>
          </a:p>
        </p:txBody>
      </p:sp>
    </p:spTree>
    <p:extLst>
      <p:ext uri="{BB962C8B-B14F-4D97-AF65-F5344CB8AC3E}">
        <p14:creationId xmlns:p14="http://schemas.microsoft.com/office/powerpoint/2010/main" val="2239402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24 </a:t>
            </a:r>
            <a:r>
              <a:rPr lang="en-GB" noProof="0" dirty="0" err="1"/>
              <a:t>pts</a:t>
            </a:r>
            <a:r>
              <a:rPr lang="en-GB" noProof="0" dirty="0"/>
              <a:t>)</a:t>
            </a:r>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a:t>Example of a chart</a:t>
            </a:r>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a:t>Click to edit Master text styles</a:t>
            </a:r>
          </a:p>
        </p:txBody>
      </p:sp>
      <p:sp>
        <p:nvSpPr>
          <p:cNvPr id="3" name="Footer Placeholder 2"/>
          <p:cNvSpPr>
            <a:spLocks noGrp="1"/>
          </p:cNvSpPr>
          <p:nvPr>
            <p:ph type="ftr" sz="quarter" idx="10"/>
          </p:nvPr>
        </p:nvSpPr>
        <p:spPr/>
        <p:txBody>
          <a:bodyPr/>
          <a:lstStyle/>
          <a:p>
            <a:r>
              <a:rPr lang="en-US"/>
              <a:t>MPM4CPS MC and WG meeting in Gdansk, Poland, 14-16 September 2016</a:t>
            </a:r>
            <a:endParaRPr lang="tr-TR" dirty="0"/>
          </a:p>
        </p:txBody>
      </p:sp>
    </p:spTree>
    <p:extLst>
      <p:ext uri="{BB962C8B-B14F-4D97-AF65-F5344CB8AC3E}">
        <p14:creationId xmlns:p14="http://schemas.microsoft.com/office/powerpoint/2010/main" val="23621476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34907558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25210892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41585890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18630877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41086850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39614467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6410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2582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162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22 </a:t>
            </a:r>
            <a:r>
              <a:rPr lang="en-GB" noProof="0" dirty="0" err="1"/>
              <a:t>pts</a:t>
            </a:r>
            <a:r>
              <a:rPr lang="en-GB" noProof="0" dirty="0"/>
              <a:t>)</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56504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7244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0"/>
          </p:nvPr>
        </p:nvSpPr>
        <p:spPr/>
        <p:txBody>
          <a:bodyPr/>
          <a:lstStyle/>
          <a:p>
            <a:r>
              <a:rPr lang="en-US"/>
              <a:t>MPM4CPS MC and WG meeting in Gdansk, Poland, 14-16 September 2016</a:t>
            </a:r>
            <a:endParaRPr lang="tr-TR" dirty="0"/>
          </a:p>
        </p:txBody>
      </p:sp>
    </p:spTree>
    <p:extLst>
      <p:ext uri="{BB962C8B-B14F-4D97-AF65-F5344CB8AC3E}">
        <p14:creationId xmlns:p14="http://schemas.microsoft.com/office/powerpoint/2010/main" val="14235099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Footer Placeholder 6"/>
          <p:cNvSpPr>
            <a:spLocks noGrp="1"/>
          </p:cNvSpPr>
          <p:nvPr>
            <p:ph type="ftr" sz="quarter" idx="10"/>
          </p:nvPr>
        </p:nvSpPr>
        <p:spPr/>
        <p:txBody>
          <a:bodyPr/>
          <a:lstStyle/>
          <a:p>
            <a:r>
              <a:rPr lang="en-US"/>
              <a:t>MPM4CPS MC and WG meeting in Gdansk, Poland, 14-16 September 2016</a:t>
            </a:r>
            <a:endParaRPr lang="tr-TR" dirty="0"/>
          </a:p>
        </p:txBody>
      </p:sp>
    </p:spTree>
    <p:extLst>
      <p:ext uri="{BB962C8B-B14F-4D97-AF65-F5344CB8AC3E}">
        <p14:creationId xmlns:p14="http://schemas.microsoft.com/office/powerpoint/2010/main" val="5074360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de-DE" sz="1800" b="0" i="0" u="none" strike="noStrike" kern="0" cap="none" spc="0" normalizeH="0" baseline="0" noProof="0">
                <a:ln>
                  <a:noFill/>
                </a:ln>
                <a:solidFill>
                  <a:sysClr val="windowText" lastClr="000000"/>
                </a:solidFill>
                <a:effectLst/>
                <a:uLnTx/>
                <a:uFillTx/>
              </a:rPr>
              <a:t>MPM4CPS MC and WG meeting in Gdansk, Poland, 14-16 September 2016</a:t>
            </a:r>
            <a:endParaRPr kumimoji="0" lang="de-DE" alt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10344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00182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 name="PlaceHolder 2"/>
          <p:cNvSpPr>
            <a:spLocks noGrp="1"/>
          </p:cNvSpPr>
          <p:nvPr>
            <p:ph type="subTitle"/>
          </p:nvPr>
        </p:nvSpPr>
        <p:spPr>
          <a:xfrm>
            <a:off x="468000" y="1332000"/>
            <a:ext cx="8352000" cy="5039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8658163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6" name="PlaceHolder 2"/>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6730466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8" name="PlaceHolder 2"/>
          <p:cNvSpPr>
            <a:spLocks noGrp="1"/>
          </p:cNvSpPr>
          <p:nvPr>
            <p:ph type="body"/>
          </p:nvPr>
        </p:nvSpPr>
        <p:spPr>
          <a:xfrm>
            <a:off x="46800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9" name="PlaceHolder 3"/>
          <p:cNvSpPr>
            <a:spLocks noGrp="1"/>
          </p:cNvSpPr>
          <p:nvPr>
            <p:ph type="body"/>
          </p:nvPr>
        </p:nvSpPr>
        <p:spPr>
          <a:xfrm>
            <a:off x="474768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166423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Tree>
    <p:extLst>
      <p:ext uri="{BB962C8B-B14F-4D97-AF65-F5344CB8AC3E}">
        <p14:creationId xmlns:p14="http://schemas.microsoft.com/office/powerpoint/2010/main" val="228998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a:t>Example of a chart</a:t>
            </a:r>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68000" y="144000"/>
            <a:ext cx="6227640" cy="38376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6089962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3"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14" name="PlaceHolder 3"/>
          <p:cNvSpPr>
            <a:spLocks noGrp="1"/>
          </p:cNvSpPr>
          <p:nvPr>
            <p:ph type="body"/>
          </p:nvPr>
        </p:nvSpPr>
        <p:spPr>
          <a:xfrm>
            <a:off x="46800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15" name="PlaceHolder 4"/>
          <p:cNvSpPr>
            <a:spLocks noGrp="1"/>
          </p:cNvSpPr>
          <p:nvPr>
            <p:ph type="body"/>
          </p:nvPr>
        </p:nvSpPr>
        <p:spPr>
          <a:xfrm>
            <a:off x="474768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162817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17" name="PlaceHolder 2"/>
          <p:cNvSpPr>
            <a:spLocks noGrp="1"/>
          </p:cNvSpPr>
          <p:nvPr>
            <p:ph type="body"/>
          </p:nvPr>
        </p:nvSpPr>
        <p:spPr>
          <a:xfrm>
            <a:off x="46800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18"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19" name="PlaceHolder 4"/>
          <p:cNvSpPr>
            <a:spLocks noGrp="1"/>
          </p:cNvSpPr>
          <p:nvPr>
            <p:ph type="body"/>
          </p:nvPr>
        </p:nvSpPr>
        <p:spPr>
          <a:xfrm>
            <a:off x="474768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4220437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21"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22"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23" name="PlaceHolder 4"/>
          <p:cNvSpPr>
            <a:spLocks noGrp="1"/>
          </p:cNvSpPr>
          <p:nvPr>
            <p:ph type="body"/>
          </p:nvPr>
        </p:nvSpPr>
        <p:spPr>
          <a:xfrm>
            <a:off x="468000" y="396432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1854585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25" name="PlaceHolder 2"/>
          <p:cNvSpPr>
            <a:spLocks noGrp="1"/>
          </p:cNvSpPr>
          <p:nvPr>
            <p:ph type="body"/>
          </p:nvPr>
        </p:nvSpPr>
        <p:spPr>
          <a:xfrm>
            <a:off x="468000" y="133200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26" name="PlaceHolder 3"/>
          <p:cNvSpPr>
            <a:spLocks noGrp="1"/>
          </p:cNvSpPr>
          <p:nvPr>
            <p:ph type="body"/>
          </p:nvPr>
        </p:nvSpPr>
        <p:spPr>
          <a:xfrm>
            <a:off x="468000" y="396432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5345676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28"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29"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30" name="PlaceHolder 4"/>
          <p:cNvSpPr>
            <a:spLocks noGrp="1"/>
          </p:cNvSpPr>
          <p:nvPr>
            <p:ph type="body"/>
          </p:nvPr>
        </p:nvSpPr>
        <p:spPr>
          <a:xfrm>
            <a:off x="474768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31" name="PlaceHolder 5"/>
          <p:cNvSpPr>
            <a:spLocks noGrp="1"/>
          </p:cNvSpPr>
          <p:nvPr>
            <p:ph type="body"/>
          </p:nvPr>
        </p:nvSpPr>
        <p:spPr>
          <a:xfrm>
            <a:off x="46800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6516089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33" name="PlaceHolder 2"/>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34" name="PlaceHolder 3"/>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pic>
        <p:nvPicPr>
          <p:cNvPr id="35" name="Picture 34"/>
          <p:cNvPicPr/>
          <p:nvPr/>
        </p:nvPicPr>
        <p:blipFill>
          <a:blip r:embed="rId2"/>
          <a:stretch/>
        </p:blipFill>
        <p:spPr>
          <a:xfrm>
            <a:off x="1485720" y="1331640"/>
            <a:ext cx="6316200" cy="5039640"/>
          </a:xfrm>
          <a:prstGeom prst="rect">
            <a:avLst/>
          </a:prstGeom>
          <a:ln>
            <a:noFill/>
          </a:ln>
        </p:spPr>
      </p:pic>
      <p:pic>
        <p:nvPicPr>
          <p:cNvPr id="36" name="Picture 35"/>
          <p:cNvPicPr/>
          <p:nvPr/>
        </p:nvPicPr>
        <p:blipFill>
          <a:blip r:embed="rId2"/>
          <a:stretch/>
        </p:blipFill>
        <p:spPr>
          <a:xfrm>
            <a:off x="1485720" y="1331640"/>
            <a:ext cx="6316200" cy="5039640"/>
          </a:xfrm>
          <a:prstGeom prst="rect">
            <a:avLst/>
          </a:prstGeom>
          <a:ln>
            <a:noFill/>
          </a:ln>
        </p:spPr>
      </p:pic>
    </p:spTree>
    <p:extLst>
      <p:ext uri="{BB962C8B-B14F-4D97-AF65-F5344CB8AC3E}">
        <p14:creationId xmlns:p14="http://schemas.microsoft.com/office/powerpoint/2010/main" val="19790465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8600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1" name="PlaceHolder 2"/>
          <p:cNvSpPr>
            <a:spLocks noGrp="1"/>
          </p:cNvSpPr>
          <p:nvPr>
            <p:ph type="subTitle"/>
          </p:nvPr>
        </p:nvSpPr>
        <p:spPr>
          <a:xfrm>
            <a:off x="468000" y="1332000"/>
            <a:ext cx="8352000" cy="5039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9919634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3" name="PlaceHolder 2"/>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245903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45" name="PlaceHolder 2"/>
          <p:cNvSpPr>
            <a:spLocks noGrp="1"/>
          </p:cNvSpPr>
          <p:nvPr>
            <p:ph type="body"/>
          </p:nvPr>
        </p:nvSpPr>
        <p:spPr>
          <a:xfrm>
            <a:off x="46800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46" name="PlaceHolder 3"/>
          <p:cNvSpPr>
            <a:spLocks noGrp="1"/>
          </p:cNvSpPr>
          <p:nvPr>
            <p:ph type="body"/>
          </p:nvPr>
        </p:nvSpPr>
        <p:spPr>
          <a:xfrm>
            <a:off x="474768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8490178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Tree>
    <p:extLst>
      <p:ext uri="{BB962C8B-B14F-4D97-AF65-F5344CB8AC3E}">
        <p14:creationId xmlns:p14="http://schemas.microsoft.com/office/powerpoint/2010/main" val="11697873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68000" y="144000"/>
            <a:ext cx="6227640" cy="38376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2177064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50"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51" name="PlaceHolder 3"/>
          <p:cNvSpPr>
            <a:spLocks noGrp="1"/>
          </p:cNvSpPr>
          <p:nvPr>
            <p:ph type="body"/>
          </p:nvPr>
        </p:nvSpPr>
        <p:spPr>
          <a:xfrm>
            <a:off x="46800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52" name="PlaceHolder 4"/>
          <p:cNvSpPr>
            <a:spLocks noGrp="1"/>
          </p:cNvSpPr>
          <p:nvPr>
            <p:ph type="body"/>
          </p:nvPr>
        </p:nvSpPr>
        <p:spPr>
          <a:xfrm>
            <a:off x="474768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3938570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54" name="PlaceHolder 2"/>
          <p:cNvSpPr>
            <a:spLocks noGrp="1"/>
          </p:cNvSpPr>
          <p:nvPr>
            <p:ph type="body"/>
          </p:nvPr>
        </p:nvSpPr>
        <p:spPr>
          <a:xfrm>
            <a:off x="468000" y="1332000"/>
            <a:ext cx="407556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55"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56" name="PlaceHolder 4"/>
          <p:cNvSpPr>
            <a:spLocks noGrp="1"/>
          </p:cNvSpPr>
          <p:nvPr>
            <p:ph type="body"/>
          </p:nvPr>
        </p:nvSpPr>
        <p:spPr>
          <a:xfrm>
            <a:off x="474768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9195677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58"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59"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60" name="PlaceHolder 4"/>
          <p:cNvSpPr>
            <a:spLocks noGrp="1"/>
          </p:cNvSpPr>
          <p:nvPr>
            <p:ph type="body"/>
          </p:nvPr>
        </p:nvSpPr>
        <p:spPr>
          <a:xfrm>
            <a:off x="468000" y="396432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6229136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62" name="PlaceHolder 2"/>
          <p:cNvSpPr>
            <a:spLocks noGrp="1"/>
          </p:cNvSpPr>
          <p:nvPr>
            <p:ph type="body"/>
          </p:nvPr>
        </p:nvSpPr>
        <p:spPr>
          <a:xfrm>
            <a:off x="468000" y="133200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63" name="PlaceHolder 3"/>
          <p:cNvSpPr>
            <a:spLocks noGrp="1"/>
          </p:cNvSpPr>
          <p:nvPr>
            <p:ph type="body"/>
          </p:nvPr>
        </p:nvSpPr>
        <p:spPr>
          <a:xfrm>
            <a:off x="468000" y="3964320"/>
            <a:ext cx="835200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233101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65" name="PlaceHolder 2"/>
          <p:cNvSpPr>
            <a:spLocks noGrp="1"/>
          </p:cNvSpPr>
          <p:nvPr>
            <p:ph type="body"/>
          </p:nvPr>
        </p:nvSpPr>
        <p:spPr>
          <a:xfrm>
            <a:off x="46800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66" name="PlaceHolder 3"/>
          <p:cNvSpPr>
            <a:spLocks noGrp="1"/>
          </p:cNvSpPr>
          <p:nvPr>
            <p:ph type="body"/>
          </p:nvPr>
        </p:nvSpPr>
        <p:spPr>
          <a:xfrm>
            <a:off x="4747680" y="133200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67" name="PlaceHolder 4"/>
          <p:cNvSpPr>
            <a:spLocks noGrp="1"/>
          </p:cNvSpPr>
          <p:nvPr>
            <p:ph type="body"/>
          </p:nvPr>
        </p:nvSpPr>
        <p:spPr>
          <a:xfrm>
            <a:off x="474768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68" name="PlaceHolder 5"/>
          <p:cNvSpPr>
            <a:spLocks noGrp="1"/>
          </p:cNvSpPr>
          <p:nvPr>
            <p:ph type="body"/>
          </p:nvPr>
        </p:nvSpPr>
        <p:spPr>
          <a:xfrm>
            <a:off x="468000" y="3964320"/>
            <a:ext cx="4075560" cy="240372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7931893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68000" y="144000"/>
            <a:ext cx="6227640" cy="827640"/>
          </a:xfrm>
          <a:prstGeom prst="rect">
            <a:avLst/>
          </a:prstGeom>
        </p:spPr>
        <p:txBody>
          <a:bodyPr lIns="0" tIns="0" rIns="0" bIns="0" anchor="ctr"/>
          <a:lstStyle/>
          <a:p>
            <a:endParaRPr lang="nl-NL" sz="1800" b="0" strike="noStrike" spc="-1">
              <a:solidFill>
                <a:srgbClr val="000000"/>
              </a:solidFill>
              <a:uFill>
                <a:solidFill>
                  <a:srgbClr val="FFFFFF"/>
                </a:solidFill>
              </a:uFill>
              <a:latin typeface="Calibri"/>
            </a:endParaRPr>
          </a:p>
        </p:txBody>
      </p:sp>
      <p:sp>
        <p:nvSpPr>
          <p:cNvPr id="70" name="PlaceHolder 2"/>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sp>
        <p:nvSpPr>
          <p:cNvPr id="71" name="PlaceHolder 3"/>
          <p:cNvSpPr>
            <a:spLocks noGrp="1"/>
          </p:cNvSpPr>
          <p:nvPr>
            <p:ph type="body"/>
          </p:nvPr>
        </p:nvSpPr>
        <p:spPr>
          <a:xfrm>
            <a:off x="468000" y="1332000"/>
            <a:ext cx="8352000" cy="5039640"/>
          </a:xfrm>
          <a:prstGeom prst="rect">
            <a:avLst/>
          </a:prstGeom>
        </p:spPr>
        <p:txBody>
          <a:bodyPr lIns="0" tIns="0" rIns="0" bIns="0"/>
          <a:lstStyle/>
          <a:p>
            <a:endParaRPr lang="nl-NL" sz="2200" b="0" strike="noStrike" spc="-1">
              <a:solidFill>
                <a:srgbClr val="000000"/>
              </a:solidFill>
              <a:uFill>
                <a:solidFill>
                  <a:srgbClr val="FFFFFF"/>
                </a:solidFill>
              </a:uFill>
              <a:latin typeface="Arial"/>
            </a:endParaRPr>
          </a:p>
        </p:txBody>
      </p:sp>
      <p:pic>
        <p:nvPicPr>
          <p:cNvPr id="72" name="Picture 71"/>
          <p:cNvPicPr/>
          <p:nvPr/>
        </p:nvPicPr>
        <p:blipFill>
          <a:blip r:embed="rId2"/>
          <a:stretch/>
        </p:blipFill>
        <p:spPr>
          <a:xfrm>
            <a:off x="1485720" y="1331640"/>
            <a:ext cx="6316200" cy="5039640"/>
          </a:xfrm>
          <a:prstGeom prst="rect">
            <a:avLst/>
          </a:prstGeom>
          <a:ln>
            <a:noFill/>
          </a:ln>
        </p:spPr>
      </p:pic>
      <p:pic>
        <p:nvPicPr>
          <p:cNvPr id="73" name="Picture 72"/>
          <p:cNvPicPr/>
          <p:nvPr/>
        </p:nvPicPr>
        <p:blipFill>
          <a:blip r:embed="rId2"/>
          <a:stretch/>
        </p:blipFill>
        <p:spPr>
          <a:xfrm>
            <a:off x="1485720" y="1331640"/>
            <a:ext cx="6316200" cy="5039640"/>
          </a:xfrm>
          <a:prstGeom prst="rect">
            <a:avLst/>
          </a:prstGeom>
          <a:ln>
            <a:noFill/>
          </a:ln>
        </p:spPr>
      </p:pic>
    </p:spTree>
    <p:extLst>
      <p:ext uri="{BB962C8B-B14F-4D97-AF65-F5344CB8AC3E}">
        <p14:creationId xmlns:p14="http://schemas.microsoft.com/office/powerpoint/2010/main" val="152982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1512901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376473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2073416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3172205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image" Target="../media/image13.jpe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image" Target="../media/image1.jp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2.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a:t>Title of your slide (Arial bold 24 </a:t>
            </a:r>
            <a:r>
              <a:rPr lang="en-US" dirty="0" err="1"/>
              <a:t>pts</a:t>
            </a:r>
            <a:r>
              <a:rPr lang="en-US" dirty="0"/>
              <a:t>)</a:t>
            </a:r>
            <a:br>
              <a:rPr lang="en-US" dirty="0"/>
            </a:br>
            <a:r>
              <a:rPr lang="en-US" dirty="0"/>
              <a:t>Subtitle - if applicable - (Arial bold 24 </a:t>
            </a:r>
            <a:r>
              <a:rPr lang="en-US" dirty="0" err="1"/>
              <a:t>pts</a:t>
            </a:r>
            <a:r>
              <a:rPr lang="en-US" dirty="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a:t>Title of your slide (Arial bold 24 </a:t>
            </a:r>
            <a:r>
              <a:rPr lang="en-US" dirty="0" err="1"/>
              <a:t>pts</a:t>
            </a:r>
            <a:r>
              <a:rPr lang="en-US" dirty="0"/>
              <a:t>)</a:t>
            </a:r>
            <a:br>
              <a:rPr lang="en-US" dirty="0"/>
            </a:br>
            <a:r>
              <a:rPr lang="en-US" dirty="0"/>
              <a:t>Subtitle - if applicable - (Arial bold 24 </a:t>
            </a:r>
            <a:r>
              <a:rPr lang="en-US" dirty="0" err="1"/>
              <a:t>pts</a:t>
            </a:r>
            <a:r>
              <a:rPr lang="en-US" dirty="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pic>
        <p:nvPicPr>
          <p:cNvPr id="5" name="Picture 4"/>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6995467" y="260648"/>
            <a:ext cx="1870846" cy="529927"/>
          </a:xfrm>
          <a:prstGeom prst="rect">
            <a:avLst/>
          </a:prstGeom>
        </p:spPr>
      </p:pic>
      <p:sp>
        <p:nvSpPr>
          <p:cNvPr id="6" name="Footer Placeholder 5"/>
          <p:cNvSpPr>
            <a:spLocks noGrp="1"/>
          </p:cNvSpPr>
          <p:nvPr>
            <p:ph type="ftr" sz="quarter" idx="3"/>
          </p:nvPr>
        </p:nvSpPr>
        <p:spPr>
          <a:xfrm>
            <a:off x="683568" y="6356350"/>
            <a:ext cx="720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MPM4CPS MC and WG meeting in Gdansk, Poland, 14-16 September 2016</a:t>
            </a:r>
            <a:endParaRPr lang="tr-TR" dirty="0"/>
          </a:p>
        </p:txBody>
      </p:sp>
    </p:spTree>
    <p:extLst>
      <p:ext uri="{BB962C8B-B14F-4D97-AF65-F5344CB8AC3E}">
        <p14:creationId xmlns:p14="http://schemas.microsoft.com/office/powerpoint/2010/main" val="112405428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Lst>
  <p:hf sldNum="0" hdr="0" dt="0"/>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3" name="CustomShape 1" hidden="1"/>
          <p:cNvSpPr/>
          <p:nvPr/>
        </p:nvSpPr>
        <p:spPr>
          <a:xfrm>
            <a:off x="7812360" y="6527160"/>
            <a:ext cx="1201320" cy="212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78135DA-D833-4B9A-B3C4-4D0A617FD125}" type="slidenum">
              <a:rPr lang="en-US" sz="800" b="0" strike="noStrike" spc="-1">
                <a:solidFill>
                  <a:srgbClr val="004621"/>
                </a:solidFill>
                <a:uFill>
                  <a:solidFill>
                    <a:srgbClr val="FFFFFF"/>
                  </a:solidFill>
                </a:uFill>
                <a:latin typeface="Arial"/>
              </a:rPr>
              <a:t>‹#›</a:t>
            </a:fld>
            <a:endParaRPr lang="en-US" sz="1800" b="0" strike="noStrike" spc="-1">
              <a:solidFill>
                <a:srgbClr val="000000"/>
              </a:solidFill>
              <a:uFill>
                <a:solidFill>
                  <a:srgbClr val="FFFFFF"/>
                </a:solidFill>
              </a:uFill>
              <a:latin typeface="Arial"/>
            </a:endParaRPr>
          </a:p>
        </p:txBody>
      </p:sp>
      <p:sp>
        <p:nvSpPr>
          <p:cNvPr id="4" name="PlaceHolder 2"/>
          <p:cNvSpPr>
            <a:spLocks noGrp="1"/>
          </p:cNvSpPr>
          <p:nvPr>
            <p:ph type="title"/>
          </p:nvPr>
        </p:nvSpPr>
        <p:spPr>
          <a:xfrm>
            <a:off x="395640" y="404640"/>
            <a:ext cx="8280720" cy="1469520"/>
          </a:xfrm>
          <a:prstGeom prst="rect">
            <a:avLst/>
          </a:prstGeom>
        </p:spPr>
        <p:txBody>
          <a:bodyPr anchor="b"/>
          <a:lstStyle/>
          <a:p>
            <a:pPr>
              <a:lnSpc>
                <a:spcPct val="100000"/>
              </a:lnSpc>
            </a:pPr>
            <a:r>
              <a:rPr lang="nl-NL" sz="2800" b="1" strike="noStrike" spc="-1">
                <a:solidFill>
                  <a:srgbClr val="FFFFFF"/>
                </a:solidFill>
                <a:uFill>
                  <a:solidFill>
                    <a:srgbClr val="FFFFFF"/>
                  </a:solidFill>
                </a:uFill>
                <a:latin typeface="Arial"/>
              </a:rPr>
              <a:t>Title of your separator slide 
(Arial bold 28 pts)</a:t>
            </a:r>
            <a:endParaRPr lang="nl-NL" sz="1800" b="0" strike="noStrike" spc="-1">
              <a:solidFill>
                <a:srgbClr val="000000"/>
              </a:solidFill>
              <a:uFill>
                <a:solidFill>
                  <a:srgbClr val="FFFFFF"/>
                </a:solidFill>
              </a:uFill>
              <a:latin typeface="Calibri"/>
            </a:endParaRPr>
          </a:p>
        </p:txBody>
      </p:sp>
      <p:sp>
        <p:nvSpPr>
          <p:cNvPr id="2" name="PlaceHolder 3"/>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nl-NL" sz="2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nl-NL" sz="1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nl-NL" sz="16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nl-NL" sz="16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nl-NL"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nl-NL"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nl-NL" sz="2000" b="0" strike="noStrike" spc="-1">
                <a:solidFill>
                  <a:srgbClr val="000000"/>
                </a:solidFill>
                <a:uFill>
                  <a:solidFill>
                    <a:srgbClr val="FFFFFF"/>
                  </a:solidFill>
                </a:uFill>
                <a:latin typeface="Arial"/>
              </a:rPr>
              <a:t>Seventh Outline Level</a:t>
            </a:r>
          </a:p>
        </p:txBody>
      </p:sp>
    </p:spTree>
    <p:extLst>
      <p:ext uri="{BB962C8B-B14F-4D97-AF65-F5344CB8AC3E}">
        <p14:creationId xmlns:p14="http://schemas.microsoft.com/office/powerpoint/2010/main" val="194890261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37" name="CustomShape 1"/>
          <p:cNvSpPr/>
          <p:nvPr/>
        </p:nvSpPr>
        <p:spPr>
          <a:xfrm>
            <a:off x="7812360" y="6527160"/>
            <a:ext cx="1201320" cy="212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9CBD70F-60D2-4C26-AA6C-D3FB9297B567}" type="slidenum">
              <a:rPr lang="en-US" sz="800" b="0" strike="noStrike" spc="-1">
                <a:solidFill>
                  <a:srgbClr val="004621"/>
                </a:solidFill>
                <a:uFill>
                  <a:solidFill>
                    <a:srgbClr val="FFFFFF"/>
                  </a:solidFill>
                </a:uFill>
                <a:latin typeface="Arial"/>
              </a:rPr>
              <a:t>‹#›</a:t>
            </a:fld>
            <a:endParaRPr lang="en-US" sz="1800" b="0" strike="noStrike" spc="-1">
              <a:solidFill>
                <a:srgbClr val="000000"/>
              </a:solidFill>
              <a:uFill>
                <a:solidFill>
                  <a:srgbClr val="FFFFFF"/>
                </a:solidFill>
              </a:uFill>
              <a:latin typeface="Arial"/>
            </a:endParaRPr>
          </a:p>
        </p:txBody>
      </p:sp>
      <p:sp>
        <p:nvSpPr>
          <p:cNvPr id="38" name="PlaceHolder 2"/>
          <p:cNvSpPr>
            <a:spLocks noGrp="1"/>
          </p:cNvSpPr>
          <p:nvPr>
            <p:ph type="title"/>
          </p:nvPr>
        </p:nvSpPr>
        <p:spPr>
          <a:xfrm>
            <a:off x="468000" y="144000"/>
            <a:ext cx="6227640" cy="827640"/>
          </a:xfrm>
          <a:prstGeom prst="rect">
            <a:avLst/>
          </a:prstGeom>
        </p:spPr>
        <p:txBody>
          <a:bodyPr anchor="b"/>
          <a:lstStyle/>
          <a:p>
            <a:pPr>
              <a:lnSpc>
                <a:spcPct val="100000"/>
              </a:lnSpc>
            </a:pPr>
            <a:r>
              <a:rPr lang="nl-NL" sz="2400" b="1" strike="noStrike" spc="-1">
                <a:solidFill>
                  <a:srgbClr val="00A651"/>
                </a:solidFill>
                <a:uFill>
                  <a:solidFill>
                    <a:srgbClr val="FFFFFF"/>
                  </a:solidFill>
                </a:uFill>
                <a:latin typeface="Arial"/>
              </a:rPr>
              <a:t>Title of your slide (Arial bold 24 pts)
Subtitle - if applicable - (Arial bold 24 pts)</a:t>
            </a:r>
            <a:endParaRPr lang="nl-NL" sz="1800" b="0" strike="noStrike" spc="-1">
              <a:solidFill>
                <a:srgbClr val="000000"/>
              </a:solidFill>
              <a:uFill>
                <a:solidFill>
                  <a:srgbClr val="FFFFFF"/>
                </a:solidFill>
              </a:uFill>
              <a:latin typeface="Calibri"/>
            </a:endParaRPr>
          </a:p>
        </p:txBody>
      </p:sp>
      <p:sp>
        <p:nvSpPr>
          <p:cNvPr id="39" name="PlaceHolder 3"/>
          <p:cNvSpPr>
            <a:spLocks noGrp="1"/>
          </p:cNvSpPr>
          <p:nvPr>
            <p:ph type="body"/>
          </p:nvPr>
        </p:nvSpPr>
        <p:spPr>
          <a:xfrm>
            <a:off x="468000" y="1332000"/>
            <a:ext cx="8352000" cy="5039640"/>
          </a:xfrm>
          <a:prstGeom prst="rect">
            <a:avLst/>
          </a:prstGeom>
        </p:spPr>
        <p:txBody>
          <a:bodyPr/>
          <a:lstStyle/>
          <a:p>
            <a:pPr marL="432000" indent="-324000">
              <a:buClr>
                <a:srgbClr val="000000"/>
              </a:buClr>
              <a:buSzPct val="45000"/>
              <a:buFont typeface="Wingdings" charset="2"/>
              <a:buChar char=""/>
            </a:pPr>
            <a:r>
              <a:rPr lang="nl-NL" sz="2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nl-NL" sz="22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nl-NL" sz="22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nl-NL" sz="22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nl-NL" sz="22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nl-NL" sz="2200" b="0" strike="noStrike" spc="-1">
                <a:solidFill>
                  <a:srgbClr val="000000"/>
                </a:solidFill>
                <a:uFill>
                  <a:solidFill>
                    <a:srgbClr val="FFFFFF"/>
                  </a:solidFill>
                </a:uFill>
                <a:latin typeface="Arial"/>
              </a:rPr>
              <a:t>Sixth Outline Level</a:t>
            </a:r>
          </a:p>
          <a:p>
            <a:pPr>
              <a:lnSpc>
                <a:spcPct val="100000"/>
              </a:lnSpc>
            </a:pPr>
            <a:r>
              <a:rPr lang="nl-NL" sz="2200" b="0" strike="noStrike" spc="-1">
                <a:solidFill>
                  <a:srgbClr val="000000"/>
                </a:solidFill>
                <a:uFill>
                  <a:solidFill>
                    <a:srgbClr val="FFFFFF"/>
                  </a:solidFill>
                </a:uFill>
                <a:latin typeface="Arial"/>
              </a:rPr>
              <a:t>Seventh Outline LevelClick to edit Master text styles (22 pts)</a:t>
            </a:r>
          </a:p>
          <a:p>
            <a:pPr>
              <a:lnSpc>
                <a:spcPct val="100000"/>
              </a:lnSpc>
            </a:pPr>
            <a:endParaRPr lang="nl-NL" sz="2200" b="0" strike="noStrike" spc="-1">
              <a:solidFill>
                <a:srgbClr val="000000"/>
              </a:solidFill>
              <a:uFill>
                <a:solidFill>
                  <a:srgbClr val="FFFFFF"/>
                </a:solidFill>
              </a:uFill>
              <a:latin typeface="Arial"/>
            </a:endParaRPr>
          </a:p>
          <a:p>
            <a:pPr marL="343080" indent="-342720">
              <a:lnSpc>
                <a:spcPct val="100000"/>
              </a:lnSpc>
              <a:buClr>
                <a:srgbClr val="000000"/>
              </a:buClr>
              <a:buFont typeface="Wingdings" charset="2"/>
              <a:buChar char=""/>
            </a:pPr>
            <a:r>
              <a:rPr lang="nl-NL" sz="2200" b="0" strike="noStrike" spc="-1">
                <a:solidFill>
                  <a:srgbClr val="000000"/>
                </a:solidFill>
                <a:uFill>
                  <a:solidFill>
                    <a:srgbClr val="FFFFFF"/>
                  </a:solidFill>
                </a:uFill>
                <a:latin typeface="Arial"/>
              </a:rPr>
              <a:t>Click to edit Master text styles (22 pts)</a:t>
            </a:r>
          </a:p>
          <a:p>
            <a:pPr marL="625320" lvl="1" indent="-264600">
              <a:lnSpc>
                <a:spcPct val="100000"/>
              </a:lnSpc>
              <a:buClr>
                <a:srgbClr val="000000"/>
              </a:buClr>
              <a:buFont typeface="Arial"/>
              <a:buChar char="­"/>
            </a:pPr>
            <a:r>
              <a:rPr lang="nl-NL" sz="2000" b="0" strike="noStrike" spc="-1">
                <a:solidFill>
                  <a:srgbClr val="000000"/>
                </a:solidFill>
                <a:uFill>
                  <a:solidFill>
                    <a:srgbClr val="FFFFFF"/>
                  </a:solidFill>
                </a:uFill>
                <a:latin typeface="Arial"/>
              </a:rPr>
              <a:t>Second level (20 pts)</a:t>
            </a:r>
            <a:endParaRPr lang="nl-NL" sz="2200" b="0" strike="noStrike" spc="-1">
              <a:solidFill>
                <a:srgbClr val="000000"/>
              </a:solidFill>
              <a:uFill>
                <a:solidFill>
                  <a:srgbClr val="FFFFFF"/>
                </a:solidFill>
              </a:uFill>
              <a:latin typeface="Arial"/>
            </a:endParaRPr>
          </a:p>
          <a:p>
            <a:pPr marL="898560" lvl="2" indent="-272520">
              <a:lnSpc>
                <a:spcPct val="100000"/>
              </a:lnSpc>
              <a:buClr>
                <a:srgbClr val="000000"/>
              </a:buClr>
              <a:buFont typeface="Wingdings" charset="2"/>
              <a:buChar char=""/>
            </a:pPr>
            <a:r>
              <a:rPr lang="nl-NL" sz="1800" b="0" strike="noStrike" spc="-1">
                <a:solidFill>
                  <a:srgbClr val="000000"/>
                </a:solidFill>
                <a:uFill>
                  <a:solidFill>
                    <a:srgbClr val="FFFFFF"/>
                  </a:solidFill>
                </a:uFill>
                <a:latin typeface="Arial"/>
              </a:rPr>
              <a:t>Third level (18 pts)</a:t>
            </a:r>
            <a:endParaRPr lang="nl-NL" sz="2200" b="0" strike="noStrike" spc="-1">
              <a:solidFill>
                <a:srgbClr val="000000"/>
              </a:solidFill>
              <a:uFill>
                <a:solidFill>
                  <a:srgbClr val="FFFFFF"/>
                </a:solidFill>
              </a:uFill>
              <a:latin typeface="Arial"/>
            </a:endParaRPr>
          </a:p>
          <a:p>
            <a:pPr marL="1163520" lvl="3" indent="-264600">
              <a:lnSpc>
                <a:spcPct val="100000"/>
              </a:lnSpc>
              <a:buClr>
                <a:srgbClr val="000000"/>
              </a:buClr>
              <a:buFont typeface="Arial"/>
              <a:buChar char="­"/>
            </a:pPr>
            <a:r>
              <a:rPr lang="nl-NL" sz="1600" b="0" strike="noStrike" spc="-1">
                <a:solidFill>
                  <a:srgbClr val="000000"/>
                </a:solidFill>
                <a:uFill>
                  <a:solidFill>
                    <a:srgbClr val="FFFFFF"/>
                  </a:solidFill>
                </a:uFill>
                <a:latin typeface="Arial"/>
              </a:rPr>
              <a:t>Fourth level (16 pts)</a:t>
            </a:r>
            <a:endParaRPr lang="nl-NL" sz="2200" b="0" strike="noStrike" spc="-1">
              <a:solidFill>
                <a:srgbClr val="000000"/>
              </a:solidFill>
              <a:uFill>
                <a:solidFill>
                  <a:srgbClr val="FFFFFF"/>
                </a:solidFill>
              </a:uFill>
              <a:latin typeface="Arial"/>
            </a:endParaRPr>
          </a:p>
          <a:p>
            <a:pPr marL="1523880" lvl="4" indent="-360000">
              <a:lnSpc>
                <a:spcPct val="100000"/>
              </a:lnSpc>
              <a:buClr>
                <a:srgbClr val="000000"/>
              </a:buClr>
              <a:buFont typeface="Arial"/>
              <a:buChar char="»"/>
            </a:pPr>
            <a:r>
              <a:rPr lang="nl-NL" sz="1600" b="0" strike="noStrike" spc="-1">
                <a:solidFill>
                  <a:srgbClr val="000000"/>
                </a:solidFill>
                <a:uFill>
                  <a:solidFill>
                    <a:srgbClr val="FFFFFF"/>
                  </a:solidFill>
                </a:uFill>
                <a:latin typeface="Arial"/>
              </a:rPr>
              <a:t>Fifth level (16 pts)</a:t>
            </a:r>
            <a:endParaRPr lang="nl-NL" sz="2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4493041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35.xml"/><Relationship Id="rId6" Type="http://schemas.openxmlformats.org/officeDocument/2006/relationships/hyperlink" Target="mailto:project@modelwriter.eu" TargetMode="External"/><Relationship Id="rId5" Type="http://schemas.openxmlformats.org/officeDocument/2006/relationships/hyperlink" Target="mailto:ferhat@computer.org" TargetMode="Externa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25.png"/><Relationship Id="rId3" Type="http://schemas.openxmlformats.org/officeDocument/2006/relationships/image" Target="../media/image26.jpeg"/><Relationship Id="rId7" Type="http://schemas.openxmlformats.org/officeDocument/2006/relationships/image" Target="../media/image42.jpeg"/><Relationship Id="rId12"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diagramColors" Target="../diagrams/colors2.xml"/><Relationship Id="rId5" Type="http://schemas.openxmlformats.org/officeDocument/2006/relationships/image" Target="../media/image24.jpeg"/><Relationship Id="rId10" Type="http://schemas.openxmlformats.org/officeDocument/2006/relationships/diagramQuickStyle" Target="../diagrams/quickStyle2.xml"/><Relationship Id="rId4" Type="http://schemas.openxmlformats.org/officeDocument/2006/relationships/image" Target="../media/image20.jpeg"/><Relationship Id="rId9" Type="http://schemas.openxmlformats.org/officeDocument/2006/relationships/diagramLayout" Target="../diagrams/layout2.xml"/><Relationship Id="rId1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35.xml"/><Relationship Id="rId6" Type="http://schemas.openxmlformats.org/officeDocument/2006/relationships/image" Target="../media/image17.png"/><Relationship Id="rId5" Type="http://schemas.openxmlformats.org/officeDocument/2006/relationships/hyperlink" Target="mailto:project@modelwriter.eu" TargetMode="External"/><Relationship Id="rId4" Type="http://schemas.openxmlformats.org/officeDocument/2006/relationships/hyperlink" Target="mailto:ferhat@computer.org" TargetMode="Externa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3.jpeg"/><Relationship Id="rId7" Type="http://schemas.openxmlformats.org/officeDocument/2006/relationships/diagramQuickStyle" Target="../diagrams/quickStyle3.xm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3.jpeg"/><Relationship Id="rId4" Type="http://schemas.openxmlformats.org/officeDocument/2006/relationships/image" Target="../media/image25.png"/><Relationship Id="rId9" Type="http://schemas.microsoft.com/office/2007/relationships/diagramDrawing" Target="../diagrams/drawing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5.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47.xml"/><Relationship Id="rId6" Type="http://schemas.openxmlformats.org/officeDocument/2006/relationships/image" Target="../media/image21.png"/><Relationship Id="rId11" Type="http://schemas.openxmlformats.org/officeDocument/2006/relationships/image" Target="../media/image26.jpeg"/><Relationship Id="rId5" Type="http://schemas.openxmlformats.org/officeDocument/2006/relationships/image" Target="../media/image20.jpe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5.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1.png"/><Relationship Id="rId5" Type="http://schemas.openxmlformats.org/officeDocument/2006/relationships/image" Target="../media/image28.jpeg"/><Relationship Id="rId15" Type="http://schemas.openxmlformats.org/officeDocument/2006/relationships/image" Target="../media/image32.png"/><Relationship Id="rId10" Type="http://schemas.openxmlformats.org/officeDocument/2006/relationships/image" Target="../media/image20.jpeg"/><Relationship Id="rId4" Type="http://schemas.openxmlformats.org/officeDocument/2006/relationships/image" Target="../media/image26.jpeg"/><Relationship Id="rId9" Type="http://schemas.openxmlformats.org/officeDocument/2006/relationships/image" Target="../media/image18.jpeg"/><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2.jpeg"/><Relationship Id="rId3" Type="http://schemas.openxmlformats.org/officeDocument/2006/relationships/image" Target="../media/image27.png"/><Relationship Id="rId7" Type="http://schemas.openxmlformats.org/officeDocument/2006/relationships/image" Target="../media/image25.png"/><Relationship Id="rId12"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3.jpeg"/><Relationship Id="rId5" Type="http://schemas.openxmlformats.org/officeDocument/2006/relationships/image" Target="../media/image28.jpeg"/><Relationship Id="rId10" Type="http://schemas.openxmlformats.org/officeDocument/2006/relationships/image" Target="../media/image18.jpeg"/><Relationship Id="rId4" Type="http://schemas.openxmlformats.org/officeDocument/2006/relationships/image" Target="../media/image26.jpeg"/><Relationship Id="rId9" Type="http://schemas.openxmlformats.org/officeDocument/2006/relationships/image" Target="../media/image24.jpeg"/><Relationship Id="rId1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79" name="Picture 5"/>
          <p:cNvPicPr/>
          <p:nvPr/>
        </p:nvPicPr>
        <p:blipFill>
          <a:blip r:embed="rId4"/>
          <a:srcRect l="807" t="2257" r="3006" b="4465"/>
          <a:stretch/>
        </p:blipFill>
        <p:spPr>
          <a:xfrm>
            <a:off x="268920" y="1196640"/>
            <a:ext cx="7893360" cy="3960000"/>
          </a:xfrm>
          <a:prstGeom prst="rect">
            <a:avLst/>
          </a:prstGeom>
          <a:ln>
            <a:noFill/>
          </a:ln>
        </p:spPr>
      </p:pic>
      <p:sp>
        <p:nvSpPr>
          <p:cNvPr id="80" name="TextShape 1"/>
          <p:cNvSpPr txBox="1"/>
          <p:nvPr/>
        </p:nvSpPr>
        <p:spPr>
          <a:xfrm>
            <a:off x="179640" y="15120"/>
            <a:ext cx="9072360" cy="1124280"/>
          </a:xfrm>
          <a:prstGeom prst="rect">
            <a:avLst/>
          </a:prstGeom>
          <a:noFill/>
          <a:ln>
            <a:noFill/>
          </a:ln>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2800" b="1" i="0" u="none" strike="noStrike" kern="0" cap="none" spc="-1" normalizeH="0" baseline="0" noProof="0">
                <a:ln>
                  <a:noFill/>
                </a:ln>
                <a:solidFill>
                  <a:srgbClr val="00A651"/>
                </a:solidFill>
                <a:effectLst/>
                <a:uLnTx/>
                <a:uFill>
                  <a:solidFill>
                    <a:srgbClr val="FFFFFF"/>
                  </a:solidFill>
                </a:uFill>
                <a:latin typeface="Arial"/>
              </a:rPr>
              <a:t>ModelWriter</a:t>
            </a:r>
            <a:r>
              <a:rPr kumimoji="0" lang="nl-NL" sz="2800" b="1" i="0" u="none" strike="noStrike" kern="0" cap="none" spc="-1" normalizeH="0" baseline="0" noProof="0">
                <a:ln>
                  <a:noFill/>
                </a:ln>
                <a:solidFill>
                  <a:srgbClr val="FFFFFF"/>
                </a:solidFill>
                <a:effectLst/>
                <a:uLnTx/>
                <a:uFill>
                  <a:solidFill>
                    <a:srgbClr val="FFFFFF"/>
                  </a:solidFill>
                </a:uFill>
                <a:latin typeface="Arial"/>
              </a:rPr>
              <a:t>
</a:t>
            </a:r>
            <a:r>
              <a:rPr kumimoji="0" lang="nl-NL" sz="2200" b="1" i="0" u="none" strike="noStrike" kern="0" cap="none" spc="-1" normalizeH="0" baseline="0" noProof="0">
                <a:ln>
                  <a:noFill/>
                </a:ln>
                <a:solidFill>
                  <a:srgbClr val="808080"/>
                </a:solidFill>
                <a:effectLst/>
                <a:uLnTx/>
                <a:uFill>
                  <a:solidFill>
                    <a:srgbClr val="FFFFFF"/>
                  </a:solidFill>
                </a:uFill>
                <a:latin typeface="Arial"/>
              </a:rPr>
              <a:t>Text &amp; Model-Synchronized Document Engineering Platform</a:t>
            </a:r>
            <a:endParaRPr kumimoji="0" lang="nl-NL" sz="1800" b="0" i="0" u="none" strike="noStrike" kern="0" cap="none" spc="-1" normalizeH="0" baseline="0" noProof="0">
              <a:ln>
                <a:noFill/>
              </a:ln>
              <a:solidFill>
                <a:srgbClr val="000000"/>
              </a:solidFill>
              <a:effectLst/>
              <a:uLnTx/>
              <a:uFill>
                <a:solidFill>
                  <a:srgbClr val="FFFFFF"/>
                </a:solidFill>
              </a:uFill>
              <a:latin typeface="Calibri"/>
            </a:endParaRPr>
          </a:p>
        </p:txBody>
      </p:sp>
      <p:sp>
        <p:nvSpPr>
          <p:cNvPr id="81" name="CustomShape 2"/>
          <p:cNvSpPr/>
          <p:nvPr/>
        </p:nvSpPr>
        <p:spPr>
          <a:xfrm>
            <a:off x="251640" y="5229360"/>
            <a:ext cx="7930800" cy="704880"/>
          </a:xfrm>
          <a:prstGeom prst="rect">
            <a:avLst/>
          </a:prstGeom>
          <a:noFill/>
          <a:ln>
            <a:noFill/>
          </a:ln>
        </p:spPr>
        <p:style>
          <a:lnRef idx="0">
            <a:scrgbClr r="0" g="0" b="0"/>
          </a:lnRef>
          <a:fillRef idx="0">
            <a:scrgbClr r="0" g="0" b="0"/>
          </a:fillRef>
          <a:effectRef idx="0">
            <a:scrgbClr r="0" g="0" b="0"/>
          </a:effectRef>
          <a:fontRef idx="minor"/>
        </p:style>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1" normalizeH="0" baseline="0" noProof="0">
                <a:ln>
                  <a:noFill/>
                </a:ln>
                <a:solidFill>
                  <a:srgbClr val="000000"/>
                </a:solidFill>
                <a:effectLst/>
                <a:uLnTx/>
                <a:uFill>
                  <a:solidFill>
                    <a:srgbClr val="FFFFFF"/>
                  </a:solidFill>
                </a:uFill>
                <a:latin typeface="Arial"/>
              </a:rPr>
              <a:t>Project Leader: Ferhat Erata (</a:t>
            </a:r>
            <a:r>
              <a:rPr kumimoji="0" lang="en-US" sz="1400" b="0" i="0" u="none" strike="noStrike" kern="0" cap="none" spc="-1" normalizeH="0" baseline="0" noProof="0">
                <a:ln>
                  <a:noFill/>
                </a:ln>
                <a:solidFill>
                  <a:srgbClr val="00A651"/>
                </a:solidFill>
                <a:effectLst/>
                <a:uLnTx/>
                <a:uFill>
                  <a:solidFill>
                    <a:srgbClr val="FFFFFF"/>
                  </a:solidFill>
                </a:uFill>
                <a:latin typeface="Arial"/>
                <a:hlinkClick r:id="rId5"/>
              </a:rPr>
              <a:t>ferhat@computer.org</a:t>
            </a:r>
            <a:r>
              <a:rPr kumimoji="0" lang="en-US" sz="1400" b="0" i="0" u="none" strike="noStrike" kern="0" cap="none" spc="-1" normalizeH="0" baseline="0" noProof="0">
                <a:ln>
                  <a:noFill/>
                </a:ln>
                <a:solidFill>
                  <a:srgbClr val="000000"/>
                </a:solidFill>
                <a:effectLst/>
                <a:uLnTx/>
                <a:uFill>
                  <a:solidFill>
                    <a:srgbClr val="FFFFFF"/>
                  </a:solidFill>
                </a:uFill>
                <a:latin typeface="Arial"/>
              </a:rPr>
              <a:t>)</a:t>
            </a:r>
            <a:endParaRPr kumimoji="0" lang="en-US" sz="2800" b="0" i="0" u="none" strike="noStrike" kern="0" cap="none" spc="-1" normalizeH="0" baseline="0" noProof="0">
              <a:ln>
                <a:noFill/>
              </a:ln>
              <a:solidFill>
                <a:srgbClr val="000000"/>
              </a:solidFill>
              <a:effectLst/>
              <a:uLnTx/>
              <a:uFill>
                <a:solidFill>
                  <a:srgbClr val="FFFFFF"/>
                </a:solidFill>
              </a:uFill>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1" normalizeH="0" baseline="0" noProof="0">
                <a:ln>
                  <a:noFill/>
                </a:ln>
                <a:solidFill>
                  <a:srgbClr val="000000"/>
                </a:solidFill>
                <a:effectLst/>
                <a:uLnTx/>
                <a:uFill>
                  <a:solidFill>
                    <a:srgbClr val="FFFFFF"/>
                  </a:solidFill>
                </a:uFill>
                <a:latin typeface="Arial"/>
              </a:rPr>
              <a:t>Project Email: </a:t>
            </a:r>
            <a:r>
              <a:rPr kumimoji="0" lang="en-US" sz="1400" b="0" i="0" u="none" strike="noStrike" kern="0" cap="none" spc="-1" normalizeH="0" baseline="0" noProof="0">
                <a:ln>
                  <a:noFill/>
                </a:ln>
                <a:solidFill>
                  <a:srgbClr val="00A651"/>
                </a:solidFill>
                <a:effectLst/>
                <a:uLnTx/>
                <a:uFill>
                  <a:solidFill>
                    <a:srgbClr val="FFFFFF"/>
                  </a:solidFill>
                </a:uFill>
                <a:latin typeface="Arial"/>
                <a:hlinkClick r:id="rId6"/>
              </a:rPr>
              <a:t>project@modelwriter.eu</a:t>
            </a:r>
            <a:r>
              <a:rPr kumimoji="0" lang="en-US" sz="1400" b="0" i="0" u="none" strike="noStrike" kern="0" cap="none" spc="-1" normalizeH="0" baseline="0" noProof="0">
                <a:ln>
                  <a:noFill/>
                </a:ln>
                <a:solidFill>
                  <a:srgbClr val="000000"/>
                </a:solidFill>
                <a:effectLst/>
                <a:uLnTx/>
                <a:uFill>
                  <a:solidFill>
                    <a:srgbClr val="FFFFFF"/>
                  </a:solidFill>
                </a:uFill>
                <a:latin typeface="Arial"/>
              </a:rPr>
              <a:t> </a:t>
            </a:r>
            <a:endParaRPr kumimoji="0" lang="en-US" sz="2800" b="0" i="0" u="none" strike="noStrike" kern="0" cap="none" spc="-1" normalizeH="0" baseline="0" noProof="0">
              <a:ln>
                <a:noFill/>
              </a:ln>
              <a:solidFill>
                <a:srgbClr val="000000"/>
              </a:solidFill>
              <a:effectLst/>
              <a:uLnTx/>
              <a:uFill>
                <a:solidFill>
                  <a:srgbClr val="FFFFFF"/>
                </a:solidFill>
              </a:uFill>
              <a:latin typeface="Arial"/>
            </a:endParaRPr>
          </a:p>
        </p:txBody>
      </p:sp>
    </p:spTree>
    <p:extLst>
      <p:ext uri="{BB962C8B-B14F-4D97-AF65-F5344CB8AC3E}">
        <p14:creationId xmlns:p14="http://schemas.microsoft.com/office/powerpoint/2010/main" val="3727966636"/>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randombar(horizontal)">
                                      <p:cBhvr additive="repl">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ModelWriter </a:t>
            </a:r>
            <a:br>
              <a:rPr lang="en-GB" dirty="0"/>
            </a:br>
            <a:r>
              <a:rPr lang="en-GB" dirty="0">
                <a:solidFill>
                  <a:schemeClr val="tx1">
                    <a:lumMod val="50000"/>
                    <a:lumOff val="50000"/>
                  </a:schemeClr>
                </a:solidFill>
              </a:rPr>
              <a:t>bi-directional</a:t>
            </a:r>
            <a:r>
              <a:rPr lang="en-GB" dirty="0"/>
              <a:t> </a:t>
            </a:r>
            <a:r>
              <a:rPr lang="en-GB" dirty="0">
                <a:solidFill>
                  <a:schemeClr val="tx1">
                    <a:lumMod val="50000"/>
                    <a:lumOff val="50000"/>
                  </a:schemeClr>
                </a:solidFill>
              </a:rPr>
              <a:t>Knowledge Capture tool</a:t>
            </a:r>
          </a:p>
        </p:txBody>
      </p:sp>
      <p:pic>
        <p:nvPicPr>
          <p:cNvPr id="4" name="Picture 3"/>
          <p:cNvPicPr/>
          <p:nvPr/>
        </p:nvPicPr>
        <p:blipFill rotWithShape="1">
          <a:blip r:embed="rId3">
            <a:extLst>
              <a:ext uri="{28A0092B-C50C-407E-A947-70E740481C1C}">
                <a14:useLocalDpi xmlns:a14="http://schemas.microsoft.com/office/drawing/2010/main" val="0"/>
              </a:ext>
            </a:extLst>
          </a:blip>
          <a:srcRect l="806" t="2258" r="2669" b="2767"/>
          <a:stretch/>
        </p:blipFill>
        <p:spPr bwMode="auto">
          <a:xfrm>
            <a:off x="467544" y="1340768"/>
            <a:ext cx="8365300" cy="4536504"/>
          </a:xfrm>
          <a:prstGeom prst="rect">
            <a:avLst/>
          </a:prstGeom>
          <a:noFill/>
          <a:ln>
            <a:noFill/>
          </a:ln>
        </p:spPr>
      </p:pic>
    </p:spTree>
    <p:extLst>
      <p:ext uri="{BB962C8B-B14F-4D97-AF65-F5344CB8AC3E}">
        <p14:creationId xmlns:p14="http://schemas.microsoft.com/office/powerpoint/2010/main" val="3775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schemeClr val="bg1"/>
                </a:solidFill>
              </a:rPr>
              <a:t>What</a:t>
            </a:r>
            <a:r>
              <a:rPr lang="fr-FR" sz="4800" dirty="0">
                <a:solidFill>
                  <a:schemeClr val="bg1"/>
                </a:solidFill>
              </a:rPr>
              <a:t> </a:t>
            </a:r>
            <a:r>
              <a:rPr lang="fr-FR" sz="4800" dirty="0" err="1">
                <a:solidFill>
                  <a:schemeClr val="bg1"/>
                </a:solidFill>
              </a:rPr>
              <a:t>is</a:t>
            </a:r>
            <a:r>
              <a:rPr lang="fr-FR" sz="4800" dirty="0">
                <a:solidFill>
                  <a:schemeClr val="bg1"/>
                </a:solidFill>
              </a:rPr>
              <a:t> the </a:t>
            </a:r>
            <a:r>
              <a:rPr lang="fr-FR" sz="4800" dirty="0" err="1">
                <a:solidFill>
                  <a:schemeClr val="bg1"/>
                </a:solidFill>
              </a:rPr>
              <a:t>problem</a:t>
            </a:r>
            <a:r>
              <a:rPr lang="fr-FR" sz="4800" dirty="0">
                <a:solidFill>
                  <a:schemeClr val="bg1"/>
                </a:solidFill>
              </a:rPr>
              <a:t>?</a:t>
            </a:r>
            <a:br>
              <a:rPr lang="tr-TR" sz="4800" dirty="0"/>
            </a:br>
            <a:endParaRPr lang="en-US" sz="4800" dirty="0"/>
          </a:p>
        </p:txBody>
      </p:sp>
    </p:spTree>
    <p:extLst>
      <p:ext uri="{BB962C8B-B14F-4D97-AF65-F5344CB8AC3E}">
        <p14:creationId xmlns:p14="http://schemas.microsoft.com/office/powerpoint/2010/main" val="3563049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40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Industrial Use Case in Airbus</a:t>
            </a:r>
            <a:endParaRPr kumimoji="0" lang="en-US" sz="40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
        <p:nvSpPr>
          <p:cNvPr id="5" name="Title 3"/>
          <p:cNvSpPr txBox="1">
            <a:spLocks/>
          </p:cNvSpPr>
          <p:nvPr/>
        </p:nvSpPr>
        <p:spPr>
          <a:xfrm>
            <a:off x="0" y="6021288"/>
            <a:ext cx="9144000" cy="83671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Synchronization of regulation documentation with a design rule repository</a:t>
            </a:r>
            <a:endParaRPr kumimoji="0" lang="en-US" sz="48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1918345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049884" y="1340768"/>
            <a:ext cx="6781800" cy="4000500"/>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68000" y="144000"/>
            <a:ext cx="6624280" cy="828000"/>
          </a:xfrm>
        </p:spPr>
        <p:txBody>
          <a:bodyPr/>
          <a:lstStyle/>
          <a:p>
            <a:r>
              <a:rPr lang="en-GB" dirty="0"/>
              <a:t>SIDP: System Installation Design Principles</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4732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Component Ontology and Rules</a:t>
            </a:r>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a:t>
              </a:r>
              <a:r>
                <a:rPr kumimoji="0" lang="en-GB" sz="1600" b="0" i="0" u="none" strike="noStrike" kern="0" cap="none" spc="0" normalizeH="0" baseline="0" noProof="0" dirty="0" err="1">
                  <a:ln>
                    <a:noFill/>
                  </a:ln>
                  <a:solidFill>
                    <a:sysClr val="windowText" lastClr="000000"/>
                  </a:solidFill>
                  <a:effectLst/>
                  <a:uLnTx/>
                  <a:uFillTx/>
                </a:rPr>
                <a:t>Structural_Element</a:t>
              </a:r>
              <a:r>
                <a:rPr kumimoji="0" lang="en-GB" sz="1600" b="0" i="0" u="none" strike="noStrike" kern="0" cap="none" spc="0" normalizeH="0" baseline="0" noProof="0" dirty="0">
                  <a:ln>
                    <a:noFill/>
                  </a:ln>
                  <a:solidFill>
                    <a:sysClr val="windowText" lastClr="000000"/>
                  </a:solidFill>
                  <a:effectLst/>
                  <a:uLnTx/>
                  <a:uFillTx/>
                </a:rPr>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ysClr val="windowText" lastClr="000000"/>
                  </a:solidFill>
                  <a:effectLst/>
                  <a:uLnTx/>
                  <a:uFillTx/>
                </a:rPr>
                <a:t>“</a:t>
              </a:r>
              <a:r>
                <a:rPr kumimoji="0" lang="en-GB" sz="1600" b="0" i="0" u="none" strike="noStrike" kern="0" cap="none" spc="0" normalizeH="0" baseline="0" noProof="0" dirty="0" err="1">
                  <a:ln>
                    <a:noFill/>
                  </a:ln>
                  <a:solidFill>
                    <a:sysClr val="windowText" lastClr="000000"/>
                  </a:solidFill>
                  <a:effectLst/>
                  <a:uLnTx/>
                  <a:uFillTx/>
                </a:rPr>
                <a:t>Pclamp</a:t>
              </a:r>
              <a:r>
                <a:rPr kumimoji="0" lang="en-GB" sz="1600" b="0" i="0" u="none" strike="noStrike" kern="0" cap="none" spc="0" normalizeH="0" baseline="0" noProof="0" dirty="0">
                  <a:ln>
                    <a:noFill/>
                  </a:ln>
                  <a:solidFill>
                    <a:sysClr val="windowText" lastClr="000000"/>
                  </a:solidFill>
                  <a:effectLst/>
                  <a:uLnTx/>
                  <a:uFillTx/>
                </a:rPr>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ysClr val="windowText" lastClr="000000"/>
                </a:solidFill>
                <a:effectLst/>
                <a:uLnTx/>
                <a:uFillTx/>
              </a:endParaRPr>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00B050"/>
                  </a:solidFill>
                  <a:effectLst/>
                  <a:uLnTx/>
                  <a:uFillTx/>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tx1"/>
                  </a:solidFill>
                  <a:effectLst/>
                  <a:uLnTx/>
                  <a:uFillTx/>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ObjectProperties</a:t>
              </a:r>
              <a:endParaRPr kumimoji="0" lang="en-GB" sz="1050" b="0" i="0" u="none" strike="noStrike" kern="0" cap="none" spc="0" normalizeH="0" baseline="0" noProof="0" dirty="0">
                <a:ln>
                  <a:noFill/>
                </a:ln>
                <a:solidFill>
                  <a:sysClr val="windowText" lastClr="000000"/>
                </a:solidFill>
                <a:effectLst/>
                <a:uLnTx/>
                <a:uFillTx/>
              </a:endParaRPr>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subClassOf</a:t>
              </a:r>
              <a:endParaRPr kumimoji="0" lang="en-GB" sz="1050" b="0" i="0" u="none" strike="noStrike" kern="0" cap="none" spc="0" normalizeH="0" baseline="0" noProof="0" dirty="0">
                <a:ln>
                  <a:noFill/>
                </a:ln>
                <a:solidFill>
                  <a:sysClr val="windowText" lastClr="000000"/>
                </a:solidFill>
                <a:effectLst/>
                <a:uLnTx/>
                <a:uFillTx/>
              </a:endParaRPr>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Rdfs:label</a:t>
              </a:r>
              <a:endParaRPr kumimoji="0" lang="en-GB" sz="1050" b="0" i="0" u="none" strike="noStrike" kern="0" cap="none" spc="0" normalizeH="0" baseline="0" noProof="0" dirty="0">
                <a:ln>
                  <a:noFill/>
                </a:ln>
                <a:solidFill>
                  <a:sysClr val="windowText" lastClr="000000"/>
                </a:solidFill>
                <a:effectLst/>
                <a:uLnTx/>
                <a:uFillTx/>
              </a:endParaRPr>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Skos:prefLabel</a:t>
              </a:r>
              <a:endParaRPr kumimoji="0" lang="en-GB" sz="1050" b="0" i="0" u="none" strike="noStrike" kern="0" cap="none" spc="0" normalizeH="0" baseline="0" noProof="0" dirty="0">
                <a:ln>
                  <a:noFill/>
                </a:ln>
                <a:solidFill>
                  <a:sysClr val="windowText" lastClr="000000"/>
                </a:solidFill>
                <a:effectLst/>
                <a:uLnTx/>
                <a:uFillTx/>
              </a:endParaRPr>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err="1">
                  <a:ln>
                    <a:noFill/>
                  </a:ln>
                  <a:solidFill>
                    <a:sysClr val="windowText" lastClr="000000"/>
                  </a:solidFill>
                  <a:effectLst/>
                  <a:uLnTx/>
                  <a:uFillTx/>
                </a:rPr>
                <a:t>AnnotationProperties</a:t>
              </a:r>
              <a:endParaRPr kumimoji="0" lang="en-GB" sz="1050" b="0" i="0" u="none" strike="noStrike" kern="0" cap="none" spc="0" normalizeH="0" baseline="0" noProof="0" dirty="0">
                <a:ln>
                  <a:noFill/>
                </a:ln>
                <a:solidFill>
                  <a:sysClr val="windowText" lastClr="000000"/>
                </a:solidFill>
                <a:effectLst/>
                <a:uLnTx/>
                <a:uFillTx/>
              </a:endParaRPr>
            </a:p>
          </p:txBody>
        </p:sp>
      </p:grpSp>
      <p:grpSp>
        <p:nvGrpSpPr>
          <p:cNvPr id="55" name="Group 54"/>
          <p:cNvGrpSpPr/>
          <p:nvPr/>
        </p:nvGrpSpPr>
        <p:grpSpPr>
          <a:xfrm>
            <a:off x="611560" y="5603813"/>
            <a:ext cx="5287083" cy="877234"/>
            <a:chOff x="508431" y="5004767"/>
            <a:chExt cx="6182949" cy="967191"/>
          </a:xfrm>
        </p:grpSpPr>
        <p:sp>
          <p:nvSpPr>
            <p:cNvPr id="56" name="TextBox 55"/>
            <p:cNvSpPr txBox="1"/>
            <p:nvPr/>
          </p:nvSpPr>
          <p:spPr>
            <a:xfrm>
              <a:off x="1230212" y="5004767"/>
              <a:ext cx="5461168" cy="421530"/>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70C0"/>
                  </a:solidFill>
                  <a:effectLst/>
                  <a:uLnTx/>
                  <a:uFillTx/>
                </a:rPr>
                <a:t>“P-clamp    NSA5516    can be fixed on X with Y”</a:t>
              </a:r>
            </a:p>
          </p:txBody>
        </p:sp>
        <p:sp>
          <p:nvSpPr>
            <p:cNvPr id="58" name="Line Callout 2 (Accent Bar) 57"/>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 name="TextBox 59"/>
            <p:cNvSpPr txBox="1"/>
            <p:nvPr/>
          </p:nvSpPr>
          <p:spPr>
            <a:xfrm>
              <a:off x="508431" y="5550428"/>
              <a:ext cx="2670755" cy="421530"/>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“Physical component”</a:t>
              </a:r>
            </a:p>
          </p:txBody>
        </p:sp>
        <p:sp>
          <p:nvSpPr>
            <p:cNvPr id="61" name="TextBox 60"/>
            <p:cNvSpPr txBox="1"/>
            <p:nvPr/>
          </p:nvSpPr>
          <p:spPr>
            <a:xfrm>
              <a:off x="3104638" y="5550428"/>
              <a:ext cx="2570200" cy="421530"/>
            </a:xfrm>
            <a:prstGeom prst="rect">
              <a:avLst/>
            </a:prstGeom>
            <a:noFill/>
          </p:spPr>
          <p:txBody>
            <a:bodyPr wrap="none" lIns="104306" tIns="52153" rIns="104306" bIns="52153"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“Standard reference”</a:t>
              </a:r>
            </a:p>
          </p:txBody>
        </p:sp>
        <p:sp>
          <p:nvSpPr>
            <p:cNvPr id="65" name="Line Callout 2 (Accent Bar) 64"/>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sp>
        <p:nvSpPr>
          <p:cNvPr id="2" name="Rectangle 1"/>
          <p:cNvSpPr/>
          <p:nvPr/>
        </p:nvSpPr>
        <p:spPr>
          <a:xfrm>
            <a:off x="558194" y="1199074"/>
            <a:ext cx="7686214" cy="984885"/>
          </a:xfrm>
          <a:prstGeom prst="rect">
            <a:avLst/>
          </a:prstGeom>
        </p:spPr>
        <p:txBody>
          <a:bodyPr wrap="square">
            <a:spAutoFit/>
          </a:bodyPr>
          <a:lstStyle/>
          <a:p>
            <a:r>
              <a:rPr lang="en-US" sz="1600" b="1" u="sng" dirty="0">
                <a:solidFill>
                  <a:srgbClr val="00A651"/>
                </a:solidFill>
                <a:latin typeface="Arial" pitchFamily="34" charset="0"/>
                <a:ea typeface="+mj-ea"/>
                <a:cs typeface="Arial" pitchFamily="34" charset="0"/>
              </a:rPr>
              <a:t>Objectives:</a:t>
            </a:r>
          </a:p>
          <a:p>
            <a:pPr marL="285750" indent="-285750">
              <a:lnSpc>
                <a:spcPct val="150000"/>
              </a:lnSpc>
              <a:buFont typeface="Wingdings" panose="05000000000000000000" pitchFamily="2" charset="2"/>
              <a:buChar char="§"/>
            </a:pPr>
            <a:r>
              <a:rPr lang="en-US" sz="1600" kern="0" dirty="0">
                <a:solidFill>
                  <a:sysClr val="windowText" lastClr="000000"/>
                </a:solidFill>
              </a:rPr>
              <a:t>Manage rules/design principles and improve traceability </a:t>
            </a:r>
            <a:endParaRPr lang="tr-TR" sz="1600" kern="0" dirty="0">
              <a:solidFill>
                <a:sysClr val="windowText" lastClr="000000"/>
              </a:solidFill>
            </a:endParaRPr>
          </a:p>
          <a:p>
            <a:pPr marL="285750" indent="-285750">
              <a:buFont typeface="Wingdings" panose="05000000000000000000" pitchFamily="2" charset="2"/>
              <a:buChar char="§"/>
            </a:pPr>
            <a:r>
              <a:rPr lang="en-US" sz="1600" kern="0" dirty="0">
                <a:solidFill>
                  <a:sysClr val="windowText" lastClr="000000"/>
                </a:solidFill>
              </a:rPr>
              <a:t>Automate identification of design conflicts against rules </a:t>
            </a:r>
            <a:r>
              <a:rPr lang="en-US" dirty="0"/>
              <a:t>	</a:t>
            </a:r>
            <a:r>
              <a:rPr lang="en-US" dirty="0">
                <a:solidFill>
                  <a:srgbClr val="000000"/>
                </a:solidFill>
                <a:latin typeface="Calibri" panose="020F0502020204030204" pitchFamily="34" charset="0"/>
              </a:rPr>
              <a:t>	</a:t>
            </a:r>
          </a:p>
        </p:txBody>
      </p:sp>
    </p:spTree>
    <p:extLst>
      <p:ext uri="{BB962C8B-B14F-4D97-AF65-F5344CB8AC3E}">
        <p14:creationId xmlns:p14="http://schemas.microsoft.com/office/powerpoint/2010/main" val="3375698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40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Industrial Use Case in </a:t>
            </a:r>
            <a:r>
              <a:rPr kumimoji="0" lang="en-US" sz="40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Ford Otosan</a:t>
            </a:r>
            <a:endParaRPr kumimoji="0" lang="en-US" sz="40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
        <p:nvSpPr>
          <p:cNvPr id="5" name="Title 3"/>
          <p:cNvSpPr txBox="1">
            <a:spLocks/>
          </p:cNvSpPr>
          <p:nvPr/>
        </p:nvSpPr>
        <p:spPr>
          <a:xfrm>
            <a:off x="0" y="6021288"/>
            <a:ext cx="9144000" cy="83671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lvl="0">
              <a:defRPr/>
            </a:pPr>
            <a:r>
              <a:rPr lang="en-US" dirty="0">
                <a:solidFill>
                  <a:prstClr val="white"/>
                </a:solidFill>
              </a:rPr>
              <a:t>Synchronization of Design Specifications with Computer Aided Design Data in Product Lifecycle Management</a:t>
            </a:r>
            <a:endParaRPr kumimoji="0" lang="en-US" sz="48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1815352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BOM and Design Specifications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112" y="1544509"/>
            <a:ext cx="7885840" cy="4208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p:nvPr/>
        </p:nvCxnSpPr>
        <p:spPr>
          <a:xfrm flipV="1">
            <a:off x="4860032" y="5373216"/>
            <a:ext cx="792088" cy="87601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761814" y="6213399"/>
            <a:ext cx="3094117" cy="369332"/>
          </a:xfrm>
          <a:prstGeom prst="rect">
            <a:avLst/>
          </a:prstGeom>
        </p:spPr>
        <p:txBody>
          <a:bodyPr wrap="none">
            <a:spAutoFit/>
          </a:bodyPr>
          <a:lstStyle/>
          <a:p>
            <a:pPr lvl="0">
              <a:defRPr/>
            </a:pPr>
            <a:r>
              <a:rPr lang="en-GB" kern="0" dirty="0">
                <a:solidFill>
                  <a:sysClr val="windowText" lastClr="000000"/>
                </a:solidFill>
              </a:rPr>
              <a:t>“Computer-aided Design Data”</a:t>
            </a:r>
          </a:p>
        </p:txBody>
      </p:sp>
      <p:cxnSp>
        <p:nvCxnSpPr>
          <p:cNvPr id="14" name="Straight Arrow Connector 13"/>
          <p:cNvCxnSpPr/>
          <p:nvPr/>
        </p:nvCxnSpPr>
        <p:spPr>
          <a:xfrm flipH="1" flipV="1">
            <a:off x="2267744" y="5013176"/>
            <a:ext cx="576064" cy="72008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296749" y="5772712"/>
            <a:ext cx="2249334" cy="369332"/>
          </a:xfrm>
          <a:prstGeom prst="rect">
            <a:avLst/>
          </a:prstGeom>
        </p:spPr>
        <p:txBody>
          <a:bodyPr wrap="none">
            <a:spAutoFit/>
          </a:bodyPr>
          <a:lstStyle/>
          <a:p>
            <a:pPr lvl="0">
              <a:defRPr/>
            </a:pPr>
            <a:r>
              <a:rPr lang="en-GB" kern="0" dirty="0">
                <a:solidFill>
                  <a:sysClr val="windowText" lastClr="000000"/>
                </a:solidFill>
              </a:rPr>
              <a:t>“Bill of Material Data”</a:t>
            </a:r>
          </a:p>
        </p:txBody>
      </p:sp>
      <p:pic>
        <p:nvPicPr>
          <p:cNvPr id="17" name="Picture 16"/>
          <p:cNvPicPr>
            <a:picLocks noChangeAspect="1"/>
          </p:cNvPicPr>
          <p:nvPr/>
        </p:nvPicPr>
        <p:blipFill>
          <a:blip r:embed="rId4"/>
          <a:stretch>
            <a:fillRect/>
          </a:stretch>
        </p:blipFill>
        <p:spPr>
          <a:xfrm>
            <a:off x="296963" y="1400358"/>
            <a:ext cx="3447619" cy="21809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5" name="Rectangle 24"/>
          <p:cNvSpPr/>
          <p:nvPr/>
        </p:nvSpPr>
        <p:spPr>
          <a:xfrm>
            <a:off x="5148941" y="1073588"/>
            <a:ext cx="1566454" cy="369332"/>
          </a:xfrm>
          <a:prstGeom prst="rect">
            <a:avLst/>
          </a:prstGeom>
        </p:spPr>
        <p:txBody>
          <a:bodyPr wrap="none">
            <a:spAutoFit/>
          </a:bodyPr>
          <a:lstStyle/>
          <a:p>
            <a:pPr lvl="0">
              <a:defRPr/>
            </a:pPr>
            <a:r>
              <a:rPr lang="en-GB" kern="0" dirty="0">
                <a:solidFill>
                  <a:sysClr val="windowText" lastClr="000000"/>
                </a:solidFill>
              </a:rPr>
              <a:t>“Design Rules”</a:t>
            </a:r>
          </a:p>
        </p:txBody>
      </p:sp>
      <p:pic>
        <p:nvPicPr>
          <p:cNvPr id="26" name="Picture 25"/>
          <p:cNvPicPr>
            <a:picLocks noChangeAspect="1"/>
          </p:cNvPicPr>
          <p:nvPr/>
        </p:nvPicPr>
        <p:blipFill>
          <a:blip r:embed="rId4"/>
          <a:stretch>
            <a:fillRect/>
          </a:stretch>
        </p:blipFill>
        <p:spPr>
          <a:xfrm>
            <a:off x="449363" y="1552758"/>
            <a:ext cx="3447619" cy="21809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7" name="Picture 26"/>
          <p:cNvPicPr>
            <a:picLocks noChangeAspect="1"/>
          </p:cNvPicPr>
          <p:nvPr/>
        </p:nvPicPr>
        <p:blipFill>
          <a:blip r:embed="rId4"/>
          <a:stretch>
            <a:fillRect/>
          </a:stretch>
        </p:blipFill>
        <p:spPr>
          <a:xfrm>
            <a:off x="601763" y="1705158"/>
            <a:ext cx="3447619" cy="21809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cxnSp>
        <p:nvCxnSpPr>
          <p:cNvPr id="22" name="Straight Arrow Connector 21"/>
          <p:cNvCxnSpPr/>
          <p:nvPr/>
        </p:nvCxnSpPr>
        <p:spPr>
          <a:xfrm flipH="1">
            <a:off x="3744582" y="1250450"/>
            <a:ext cx="1331474" cy="45035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0835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40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Industrial Use Case in </a:t>
            </a:r>
            <a:r>
              <a:rPr kumimoji="0" lang="en-US" sz="4000" b="1" i="0" u="none" strike="noStrike" kern="1200" cap="none" spc="0" normalizeH="0" baseline="0" noProof="0" dirty="0">
                <a:ln>
                  <a:noFill/>
                </a:ln>
                <a:solidFill>
                  <a:prstClr val="white"/>
                </a:solidFill>
                <a:effectLst/>
                <a:uLnTx/>
                <a:uFillTx/>
                <a:latin typeface="Arial" pitchFamily="34" charset="0"/>
                <a:ea typeface="+mj-ea"/>
                <a:cs typeface="Arial" pitchFamily="34" charset="0"/>
              </a:rPr>
              <a:t>Havelsan</a:t>
            </a:r>
            <a:endParaRPr kumimoji="0" lang="en-US" sz="40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
        <p:nvSpPr>
          <p:cNvPr id="5" name="Title 3"/>
          <p:cNvSpPr txBox="1">
            <a:spLocks/>
          </p:cNvSpPr>
          <p:nvPr/>
        </p:nvSpPr>
        <p:spPr>
          <a:xfrm>
            <a:off x="0" y="6021288"/>
            <a:ext cx="9144000" cy="83671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lvl="0">
              <a:defRPr/>
            </a:pPr>
            <a:r>
              <a:rPr lang="en-US" dirty="0">
                <a:solidFill>
                  <a:prstClr val="white"/>
                </a:solidFill>
              </a:rPr>
              <a:t>Integration with Application Lifecycle Management to ensure reliability and consistency in the system under development.</a:t>
            </a:r>
            <a:endParaRPr kumimoji="0" lang="en-US" sz="48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pic>
        <p:nvPicPr>
          <p:cNvPr id="4" name="Content Placeholder 4"/>
          <p:cNvPicPr>
            <a:picLocks noChangeAspect="1"/>
          </p:cNvPicPr>
          <p:nvPr/>
        </p:nvPicPr>
        <p:blipFill>
          <a:blip r:embed="rId3"/>
          <a:stretch>
            <a:fillRect/>
          </a:stretch>
        </p:blipFill>
        <p:spPr>
          <a:xfrm>
            <a:off x="315164" y="1196752"/>
            <a:ext cx="8513672" cy="4187542"/>
          </a:xfrm>
          <a:prstGeom prst="rect">
            <a:avLst/>
          </a:prstGeom>
        </p:spPr>
      </p:pic>
    </p:spTree>
    <p:extLst>
      <p:ext uri="{BB962C8B-B14F-4D97-AF65-F5344CB8AC3E}">
        <p14:creationId xmlns:p14="http://schemas.microsoft.com/office/powerpoint/2010/main" val="1912079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Automated Analysis of Dynamically Configured Traceability Semantics</a:t>
            </a:r>
          </a:p>
        </p:txBody>
      </p:sp>
      <p:sp>
        <p:nvSpPr>
          <p:cNvPr id="15" name="Rectangle 14"/>
          <p:cNvSpPr/>
          <p:nvPr/>
        </p:nvSpPr>
        <p:spPr>
          <a:xfrm>
            <a:off x="179512" y="1109086"/>
            <a:ext cx="5312620" cy="369332"/>
          </a:xfrm>
          <a:prstGeom prst="rect">
            <a:avLst/>
          </a:prstGeom>
        </p:spPr>
        <p:txBody>
          <a:bodyPr wrap="square">
            <a:spAutoFit/>
          </a:bodyPr>
          <a:lstStyle/>
          <a:p>
            <a:pPr lvl="0">
              <a:defRPr/>
            </a:pPr>
            <a:r>
              <a:rPr lang="en-GB" kern="0" dirty="0">
                <a:solidFill>
                  <a:sysClr val="windowText" lastClr="000000"/>
                </a:solidFill>
              </a:rPr>
              <a:t>“Traceability Rules to define traceability semantics”</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599632"/>
            <a:ext cx="8609522" cy="4681428"/>
          </a:xfrm>
          <a:prstGeom prst="rect">
            <a:avLst/>
          </a:prstGeom>
        </p:spPr>
      </p:pic>
      <p:cxnSp>
        <p:nvCxnSpPr>
          <p:cNvPr id="18" name="Straight Arrow Connector 17"/>
          <p:cNvCxnSpPr/>
          <p:nvPr/>
        </p:nvCxnSpPr>
        <p:spPr>
          <a:xfrm flipH="1">
            <a:off x="1835696" y="1478418"/>
            <a:ext cx="648072" cy="7381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483768" y="5589240"/>
            <a:ext cx="720080" cy="69182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115616" y="6281060"/>
            <a:ext cx="5760640" cy="369332"/>
          </a:xfrm>
          <a:prstGeom prst="rect">
            <a:avLst/>
          </a:prstGeom>
        </p:spPr>
        <p:txBody>
          <a:bodyPr wrap="square">
            <a:spAutoFit/>
          </a:bodyPr>
          <a:lstStyle/>
          <a:p>
            <a:pPr lvl="0">
              <a:defRPr/>
            </a:pPr>
            <a:r>
              <a:rPr lang="en-GB" kern="0" dirty="0">
                <a:solidFill>
                  <a:sysClr val="windowText" lastClr="000000"/>
                </a:solidFill>
              </a:rPr>
              <a:t>“Various Traceability Analysis might be performed”</a:t>
            </a:r>
          </a:p>
        </p:txBody>
      </p:sp>
      <p:cxnSp>
        <p:nvCxnSpPr>
          <p:cNvPr id="31" name="Straight Arrow Connector 30"/>
          <p:cNvCxnSpPr/>
          <p:nvPr/>
        </p:nvCxnSpPr>
        <p:spPr>
          <a:xfrm>
            <a:off x="6516216" y="1478418"/>
            <a:ext cx="576064" cy="7381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836332" y="1109086"/>
            <a:ext cx="3056148" cy="369332"/>
          </a:xfrm>
          <a:prstGeom prst="rect">
            <a:avLst/>
          </a:prstGeom>
        </p:spPr>
        <p:txBody>
          <a:bodyPr wrap="square">
            <a:spAutoFit/>
          </a:bodyPr>
          <a:lstStyle/>
          <a:p>
            <a:pPr lvl="0">
              <a:defRPr/>
            </a:pPr>
            <a:r>
              <a:rPr lang="en-GB" kern="0" dirty="0">
                <a:solidFill>
                  <a:sysClr val="windowText" lastClr="000000"/>
                </a:solidFill>
              </a:rPr>
              <a:t>Artefacts or part of artefacts</a:t>
            </a:r>
          </a:p>
        </p:txBody>
      </p:sp>
    </p:spTree>
    <p:extLst>
      <p:ext uri="{BB962C8B-B14F-4D97-AF65-F5344CB8AC3E}">
        <p14:creationId xmlns:p14="http://schemas.microsoft.com/office/powerpoint/2010/main" val="379163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49" y="3645024"/>
            <a:ext cx="589921" cy="589921"/>
          </a:xfrm>
          <a:prstGeom prst="rect">
            <a:avLst/>
          </a:prstGeom>
          <a:noFill/>
          <a:extLst>
            <a:ext uri="{909E8E84-426E-40DD-AFC4-6F175D3DCCD1}">
              <a14:hiddenFill xmlns:a14="http://schemas.microsoft.com/office/drawing/2010/main">
                <a:solidFill>
                  <a:srgbClr val="FFFFFF"/>
                </a:solidFill>
              </a14:hiddenFill>
            </a:ext>
          </a:extLst>
        </p:spPr>
      </p:pic>
      <p:sp>
        <p:nvSpPr>
          <p:cNvPr id="64" name="Straight Connector 3"/>
          <p:cNvSpPr/>
          <p:nvPr/>
        </p:nvSpPr>
        <p:spPr>
          <a:xfrm rot="8975849">
            <a:off x="2966282" y="3871336"/>
            <a:ext cx="1112773" cy="0"/>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sp>
        <p:nvSpPr>
          <p:cNvPr id="57" name="Straight Connector 3"/>
          <p:cNvSpPr/>
          <p:nvPr/>
        </p:nvSpPr>
        <p:spPr>
          <a:xfrm rot="17488041" flipV="1">
            <a:off x="5409552" y="3404308"/>
            <a:ext cx="1522070" cy="194448"/>
          </a:xfrm>
          <a:custGeom>
            <a:avLst/>
            <a:gdLst/>
            <a:ahLst/>
            <a:cxnLst/>
            <a:rect l="0" t="0" r="0" b="0"/>
            <a:pathLst>
              <a:path>
                <a:moveTo>
                  <a:pt x="0" y="0"/>
                </a:moveTo>
                <a:lnTo>
                  <a:pt x="16498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1043608" y="5699838"/>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4376" y="3973310"/>
            <a:ext cx="952500" cy="4476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within ModelWriter</a:t>
            </a:r>
            <a:br>
              <a:rPr lang="en-US" dirty="0"/>
            </a:br>
            <a:r>
              <a:rPr lang="tr-TR" dirty="0">
                <a:solidFill>
                  <a:schemeClr val="tx1">
                    <a:lumMod val="50000"/>
                    <a:lumOff val="50000"/>
                  </a:schemeClr>
                </a:solidFill>
              </a:rPr>
              <a:t>International Collaboration</a:t>
            </a:r>
            <a:endParaRPr lang="en-US" dirty="0"/>
          </a:p>
        </p:txBody>
      </p:sp>
      <p:sp>
        <p:nvSpPr>
          <p:cNvPr id="21" name="Straight Connector 3"/>
          <p:cNvSpPr/>
          <p:nvPr/>
        </p:nvSpPr>
        <p:spPr>
          <a:xfrm rot="8975849">
            <a:off x="5348322" y="2764106"/>
            <a:ext cx="1112773" cy="0"/>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29" name="Group 28"/>
          <p:cNvGrpSpPr/>
          <p:nvPr/>
        </p:nvGrpSpPr>
        <p:grpSpPr>
          <a:xfrm>
            <a:off x="4550909" y="4307256"/>
            <a:ext cx="2224128" cy="789316"/>
            <a:chOff x="2693688" y="108928"/>
            <a:chExt cx="2224128" cy="789316"/>
          </a:xfrm>
          <a:solidFill>
            <a:schemeClr val="accent4"/>
          </a:solidFill>
        </p:grpSpPr>
        <p:sp>
          <p:nvSpPr>
            <p:cNvPr id="41" name="Rounded Rectangle 40"/>
            <p:cNvSpPr/>
            <p:nvPr/>
          </p:nvSpPr>
          <p:spPr>
            <a:xfrm>
              <a:off x="2693688" y="108928"/>
              <a:ext cx="2224128" cy="789316"/>
            </a:xfrm>
            <a:prstGeom prst="roundRect">
              <a:avLst/>
            </a:pr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2" name="Rounded Rectangle 4"/>
            <p:cNvSpPr/>
            <p:nvPr/>
          </p:nvSpPr>
          <p:spPr>
            <a:xfrm>
              <a:off x="2738148" y="163861"/>
              <a:ext cx="2147066" cy="71225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a:t>ITEA3-ASSUME Project</a:t>
              </a:r>
              <a:endParaRPr lang="en-US" sz="2000" b="1" kern="1200" dirty="0"/>
            </a:p>
          </p:txBody>
        </p:sp>
      </p:grpSp>
      <p:grpSp>
        <p:nvGrpSpPr>
          <p:cNvPr id="36" name="Group 35"/>
          <p:cNvGrpSpPr/>
          <p:nvPr/>
        </p:nvGrpSpPr>
        <p:grpSpPr>
          <a:xfrm>
            <a:off x="1685960" y="5313875"/>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0"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a:t>Dr</a:t>
              </a:r>
              <a:r>
                <a:rPr lang="en-US" b="1" dirty="0"/>
                <a:t>. Eray Tuzun</a:t>
              </a:r>
              <a:endParaRPr lang="en-US" sz="1800" b="1" kern="1200" dirty="0"/>
            </a:p>
          </p:txBody>
        </p:sp>
      </p:grpSp>
      <p:grpSp>
        <p:nvGrpSpPr>
          <p:cNvPr id="43" name="Group 42"/>
          <p:cNvGrpSpPr/>
          <p:nvPr/>
        </p:nvGrpSpPr>
        <p:grpSpPr>
          <a:xfrm>
            <a:off x="4043137" y="5768418"/>
            <a:ext cx="1758454" cy="640734"/>
            <a:chOff x="336684" y="808693"/>
            <a:chExt cx="1758454" cy="640734"/>
          </a:xfrm>
          <a:solidFill>
            <a:schemeClr val="accent2">
              <a:lumMod val="60000"/>
              <a:lumOff val="40000"/>
            </a:schemeClr>
          </a:solidFill>
        </p:grpSpPr>
        <p:sp>
          <p:nvSpPr>
            <p:cNvPr id="44" name="Rounded Rectangle 43"/>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5"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a:t>Dr. </a:t>
              </a:r>
              <a:r>
                <a:rPr lang="tr-TR" sz="1800" b="1" kern="1200" dirty="0"/>
                <a:t>Emrah Kınav</a:t>
              </a:r>
              <a:endParaRPr lang="en-US" sz="1800" b="1" kern="1200" dirty="0"/>
            </a:p>
          </p:txBody>
        </p:sp>
      </p:grpSp>
      <p:grpSp>
        <p:nvGrpSpPr>
          <p:cNvPr id="47" name="Group 46"/>
          <p:cNvGrpSpPr/>
          <p:nvPr/>
        </p:nvGrpSpPr>
        <p:grpSpPr>
          <a:xfrm>
            <a:off x="3291490" y="2846072"/>
            <a:ext cx="2224128" cy="789316"/>
            <a:chOff x="2693688" y="108928"/>
            <a:chExt cx="2224128" cy="789316"/>
          </a:xfrm>
        </p:grpSpPr>
        <p:sp>
          <p:nvSpPr>
            <p:cNvPr id="52" name="Rounded Rectangle 51"/>
            <p:cNvSpPr/>
            <p:nvPr/>
          </p:nvSpPr>
          <p:spPr>
            <a:xfrm>
              <a:off x="2693688" y="108928"/>
              <a:ext cx="2224128" cy="789316"/>
            </a:xfrm>
            <a:prstGeom prst="roundRect">
              <a:avLst/>
            </a:prstGeom>
            <a:solidFill>
              <a:schemeClr val="tx2"/>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53" name="Rounded Rectangle 4"/>
            <p:cNvSpPr/>
            <p:nvPr/>
          </p:nvSpPr>
          <p:spPr>
            <a:xfrm>
              <a:off x="2732219" y="147459"/>
              <a:ext cx="2147066" cy="7122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a:t>AIRBUS SIDP Documentation</a:t>
              </a:r>
              <a:endParaRPr lang="en-US" sz="2000" b="1" kern="1200" dirty="0"/>
            </a:p>
          </p:txBody>
        </p:sp>
      </p:grpSp>
      <p:grpSp>
        <p:nvGrpSpPr>
          <p:cNvPr id="49" name="Group 48"/>
          <p:cNvGrpSpPr/>
          <p:nvPr/>
        </p:nvGrpSpPr>
        <p:grpSpPr>
          <a:xfrm>
            <a:off x="2021458" y="4228426"/>
            <a:ext cx="1758454" cy="640734"/>
            <a:chOff x="336684" y="808693"/>
            <a:chExt cx="1758454" cy="640734"/>
          </a:xfrm>
        </p:grpSpPr>
        <p:sp>
          <p:nvSpPr>
            <p:cNvPr id="50" name="Rounded Rectangle 49"/>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51"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a:t>Dr. Anne </a:t>
              </a:r>
              <a:r>
                <a:rPr lang="en-US" sz="1800" b="1" kern="1200" dirty="0" err="1"/>
                <a:t>Monceaux</a:t>
              </a:r>
              <a:endParaRPr lang="en-US" sz="1800" b="1" kern="1200" dirty="0"/>
            </a:p>
          </p:txBody>
        </p:sp>
      </p:grpSp>
      <p:sp>
        <p:nvSpPr>
          <p:cNvPr id="55" name="Straight Connector 5"/>
          <p:cNvSpPr/>
          <p:nvPr/>
        </p:nvSpPr>
        <p:spPr>
          <a:xfrm rot="6893565">
            <a:off x="5094364" y="5450842"/>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2982" y="6469824"/>
            <a:ext cx="1275280" cy="127528"/>
          </a:xfrm>
          <a:prstGeom prst="rect">
            <a:avLst/>
          </a:prstGeom>
          <a:noFill/>
          <a:extLst>
            <a:ext uri="{909E8E84-426E-40DD-AFC4-6F175D3DCCD1}">
              <a14:hiddenFill xmlns:a14="http://schemas.microsoft.com/office/drawing/2010/main">
                <a:solidFill>
                  <a:srgbClr val="FFFFFF"/>
                </a:solidFill>
              </a14:hiddenFill>
            </a:ext>
          </a:extLst>
        </p:spPr>
      </p:pic>
      <p:sp>
        <p:nvSpPr>
          <p:cNvPr id="58" name="Straight Connector 3"/>
          <p:cNvSpPr/>
          <p:nvPr/>
        </p:nvSpPr>
        <p:spPr>
          <a:xfrm rot="8975849">
            <a:off x="3235844" y="4979501"/>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6629825" y="5381380"/>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err="1"/>
                <a:t>Dr</a:t>
              </a:r>
              <a:r>
                <a:rPr lang="tr-TR" sz="1800" b="1" kern="1200" dirty="0"/>
                <a:t>. Geylani Kardaş</a:t>
              </a:r>
              <a:endParaRPr lang="en-US" sz="1800" b="1" kern="1200" dirty="0"/>
            </a:p>
          </p:txBody>
        </p:sp>
      </p:grpSp>
      <p:sp>
        <p:nvSpPr>
          <p:cNvPr id="62" name="Straight Connector 5"/>
          <p:cNvSpPr/>
          <p:nvPr/>
        </p:nvSpPr>
        <p:spPr>
          <a:xfrm rot="12565086">
            <a:off x="6735339" y="5214518"/>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66" name="Rectangular Callout 65"/>
          <p:cNvSpPr/>
          <p:nvPr/>
        </p:nvSpPr>
        <p:spPr bwMode="auto">
          <a:xfrm>
            <a:off x="6466115" y="3642638"/>
            <a:ext cx="2543504" cy="338554"/>
          </a:xfrm>
          <a:prstGeom prst="wedgeRectCallout">
            <a:avLst>
              <a:gd name="adj1" fmla="val -42578"/>
              <a:gd name="adj2" fmla="val 83518"/>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tr-TR" sz="1600" b="1" dirty="0">
                <a:cs typeface="Times New Roman" panose="02020603050405020304" pitchFamily="18" charset="0"/>
              </a:rPr>
              <a:t>Life</a:t>
            </a:r>
            <a:r>
              <a:rPr lang="en-US" sz="1600" b="1" dirty="0">
                <a:cs typeface="Times New Roman" panose="02020603050405020304" pitchFamily="18" charset="0"/>
              </a:rPr>
              <a:t>-</a:t>
            </a:r>
            <a:r>
              <a:rPr lang="tr-TR" sz="1600" b="1" dirty="0" err="1">
                <a:cs typeface="Times New Roman" panose="02020603050405020304" pitchFamily="18" charset="0"/>
              </a:rPr>
              <a:t>cycle</a:t>
            </a:r>
            <a:r>
              <a:rPr lang="tr-TR" sz="1600" b="1" dirty="0">
                <a:cs typeface="Times New Roman" panose="02020603050405020304" pitchFamily="18" charset="0"/>
              </a:rPr>
              <a:t> Traceability</a:t>
            </a:r>
            <a:endParaRPr kumimoji="0" lang="en-US" sz="1600" b="1" i="0" u="none" strike="noStrike" cap="none" normalizeH="0" baseline="0" dirty="0">
              <a:ln>
                <a:noFill/>
              </a:ln>
              <a:solidFill>
                <a:schemeClr val="tx1"/>
              </a:solidFill>
              <a:effectLst/>
            </a:endParaRPr>
          </a:p>
        </p:txBody>
      </p:sp>
      <p:sp>
        <p:nvSpPr>
          <p:cNvPr id="68" name="Rounded Rectangle 7"/>
          <p:cNvSpPr/>
          <p:nvPr/>
        </p:nvSpPr>
        <p:spPr>
          <a:xfrm>
            <a:off x="517323" y="3138854"/>
            <a:ext cx="1695898" cy="578178"/>
          </a:xfrm>
          <a:prstGeom prst="rect">
            <a:avLst/>
          </a:prstGeom>
          <a:solidFill>
            <a:srgbClr val="C00000"/>
          </a:solid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err="1"/>
              <a:t>Dr</a:t>
            </a:r>
            <a:r>
              <a:rPr lang="tr-TR" sz="1800" b="1" kern="1200" dirty="0"/>
              <a:t>. </a:t>
            </a:r>
            <a:r>
              <a:rPr lang="en-US" sz="1800" b="1" kern="1200" dirty="0"/>
              <a:t>Claire Gardent</a:t>
            </a:r>
          </a:p>
        </p:txBody>
      </p:sp>
      <p:sp>
        <p:nvSpPr>
          <p:cNvPr id="69" name="Straight Connector 3"/>
          <p:cNvSpPr/>
          <p:nvPr/>
        </p:nvSpPr>
        <p:spPr>
          <a:xfrm rot="10061920">
            <a:off x="2394453" y="2646063"/>
            <a:ext cx="826797" cy="60259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4" name="Group 3"/>
          <p:cNvGrpSpPr/>
          <p:nvPr/>
        </p:nvGrpSpPr>
        <p:grpSpPr>
          <a:xfrm>
            <a:off x="143626" y="702532"/>
            <a:ext cx="8892870" cy="3014500"/>
            <a:chOff x="-8893496" y="-243408"/>
            <a:chExt cx="8892870" cy="3014500"/>
          </a:xfrm>
        </p:grpSpPr>
        <p:graphicFrame>
          <p:nvGraphicFramePr>
            <p:cNvPr id="10" name="Diagram 9"/>
            <p:cNvGraphicFramePr/>
            <p:nvPr>
              <p:extLst>
                <p:ext uri="{D42A27DB-BD31-4B8C-83A1-F6EECF244321}">
                  <p14:modId xmlns:p14="http://schemas.microsoft.com/office/powerpoint/2010/main" val="56563259"/>
                </p:ext>
              </p:extLst>
            </p:nvPr>
          </p:nvGraphicFramePr>
          <p:xfrm>
            <a:off x="-8677312" y="-243408"/>
            <a:ext cx="8365067" cy="30145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Rectangular Callout 10"/>
            <p:cNvSpPr/>
            <p:nvPr/>
          </p:nvSpPr>
          <p:spPr bwMode="auto">
            <a:xfrm>
              <a:off x="-8893496" y="499343"/>
              <a:ext cx="2981472" cy="338554"/>
            </a:xfrm>
            <a:prstGeom prst="wedgeRectCallout">
              <a:avLst>
                <a:gd name="adj1" fmla="val -1670"/>
                <a:gd name="adj2" fmla="val 8830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a:ln>
                    <a:noFill/>
                  </a:ln>
                  <a:solidFill>
                    <a:schemeClr val="tx1"/>
                  </a:solidFill>
                  <a:effectLst/>
                  <a:cs typeface="Times New Roman" panose="02020603050405020304" pitchFamily="18" charset="0"/>
                </a:rPr>
                <a:t>Eclipse</a:t>
              </a:r>
              <a:r>
                <a:rPr kumimoji="0" lang="tr-TR" sz="1600" b="1" i="0" u="none" strike="noStrike" cap="none" normalizeH="0" dirty="0">
                  <a:ln>
                    <a:noFill/>
                  </a:ln>
                  <a:solidFill>
                    <a:schemeClr val="tx1"/>
                  </a:solidFill>
                  <a:effectLst/>
                  <a:cs typeface="Times New Roman" panose="02020603050405020304" pitchFamily="18" charset="0"/>
                </a:rPr>
                <a:t> Mylyn Intent Project Lead</a:t>
              </a:r>
              <a:endParaRPr kumimoji="0" lang="en-US" sz="1600" b="1" i="0" u="none" strike="noStrike" cap="none" normalizeH="0" baseline="0" dirty="0">
                <a:ln>
                  <a:noFill/>
                </a:ln>
                <a:solidFill>
                  <a:schemeClr val="tx1"/>
                </a:solidFill>
                <a:effectLst/>
              </a:endParaRPr>
            </a:p>
          </p:txBody>
        </p:sp>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13007" y="1596895"/>
              <a:ext cx="894819" cy="2684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bwMode="auto">
            <a:xfrm>
              <a:off x="-2888348" y="431048"/>
              <a:ext cx="2887722" cy="338554"/>
            </a:xfrm>
            <a:prstGeom prst="wedgeRectCallout">
              <a:avLst>
                <a:gd name="adj1" fmla="val 2393"/>
                <a:gd name="adj2" fmla="val 7915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lvl="0" algn="ctr" fontAlgn="base">
                <a:spcBef>
                  <a:spcPct val="0"/>
                </a:spcBef>
                <a:spcAft>
                  <a:spcPct val="0"/>
                </a:spcAft>
                <a:defRPr/>
              </a:pPr>
              <a:r>
                <a:rPr lang="tr-TR" sz="1600" b="1" noProof="0" dirty="0">
                  <a:solidFill>
                    <a:prstClr val="black"/>
                  </a:solidFill>
                </a:rPr>
                <a:t>ITEA2 ModelWriter Project Lead</a:t>
              </a:r>
              <a:endParaRPr kumimoji="0" lang="en-US" sz="2400" b="0" i="0" u="none" strike="noStrike" kern="0" cap="none" spc="0" normalizeH="0" baseline="0" noProof="0" dirty="0">
                <a:ln>
                  <a:noFill/>
                </a:ln>
                <a:solidFill>
                  <a:srgbClr val="000000"/>
                </a:solidFill>
                <a:effectLst/>
                <a:uLnTx/>
                <a:uFillTx/>
                <a:latin typeface="Arial" charset="0"/>
              </a:endParaRPr>
            </a:p>
          </p:txBody>
        </p:sp>
        <p:pic>
          <p:nvPicPr>
            <p:cNvPr id="70" name="Picture 2"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21488" y="1618964"/>
              <a:ext cx="1019724" cy="254931"/>
            </a:xfrm>
            <a:prstGeom prst="rect">
              <a:avLst/>
            </a:prstGeom>
            <a:noFill/>
            <a:extLst>
              <a:ext uri="{909E8E84-426E-40DD-AFC4-6F175D3DCCD1}">
                <a14:hiddenFill xmlns:a14="http://schemas.microsoft.com/office/drawing/2010/main">
                  <a:solidFill>
                    <a:srgbClr val="FFFFFF"/>
                  </a:solidFill>
                </a14:hiddenFill>
              </a:ext>
            </a:extLst>
          </p:spPr>
        </p:pic>
      </p:grpSp>
      <p:sp>
        <p:nvSpPr>
          <p:cNvPr id="71" name="Straight Connector 3"/>
          <p:cNvSpPr/>
          <p:nvPr/>
        </p:nvSpPr>
        <p:spPr>
          <a:xfrm rot="12224496">
            <a:off x="2610726" y="2329694"/>
            <a:ext cx="1360586" cy="24515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2459967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2" name="TextShape 1"/>
          <p:cNvSpPr txBox="1"/>
          <p:nvPr/>
        </p:nvSpPr>
        <p:spPr>
          <a:xfrm>
            <a:off x="179640" y="15120"/>
            <a:ext cx="9072360" cy="1124280"/>
          </a:xfrm>
          <a:prstGeom prst="rect">
            <a:avLst/>
          </a:prstGeom>
          <a:noFill/>
          <a:ln>
            <a:noFill/>
          </a:ln>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2800" b="1" i="0" u="none" strike="noStrike" kern="0" cap="none" spc="-1" normalizeH="0" baseline="0" noProof="0">
                <a:ln>
                  <a:noFill/>
                </a:ln>
                <a:solidFill>
                  <a:srgbClr val="00A651"/>
                </a:solidFill>
                <a:effectLst/>
                <a:uLnTx/>
                <a:uFill>
                  <a:solidFill>
                    <a:srgbClr val="FFFFFF"/>
                  </a:solidFill>
                </a:uFill>
                <a:latin typeface="Arial"/>
              </a:rPr>
              <a:t>ModelWriter</a:t>
            </a:r>
            <a:r>
              <a:rPr kumimoji="0" lang="nl-NL" sz="2800" b="1" i="0" u="none" strike="noStrike" kern="0" cap="none" spc="-1" normalizeH="0" baseline="0" noProof="0">
                <a:ln>
                  <a:noFill/>
                </a:ln>
                <a:solidFill>
                  <a:srgbClr val="FFFFFF"/>
                </a:solidFill>
                <a:effectLst/>
                <a:uLnTx/>
                <a:uFill>
                  <a:solidFill>
                    <a:srgbClr val="FFFFFF"/>
                  </a:solidFill>
                </a:uFill>
                <a:latin typeface="Arial"/>
              </a:rPr>
              <a:t>
</a:t>
            </a:r>
            <a:r>
              <a:rPr kumimoji="0" lang="nl-NL" sz="2200" b="1" i="0" u="none" strike="noStrike" kern="0" cap="none" spc="-1" normalizeH="0" baseline="0" noProof="0">
                <a:ln>
                  <a:noFill/>
                </a:ln>
                <a:solidFill>
                  <a:srgbClr val="808080"/>
                </a:solidFill>
                <a:effectLst/>
                <a:uLnTx/>
                <a:uFill>
                  <a:solidFill>
                    <a:srgbClr val="FFFFFF"/>
                  </a:solidFill>
                </a:uFill>
                <a:latin typeface="Arial"/>
              </a:rPr>
              <a:t>Text &amp; Model-Synchronized Document Engineering Platform</a:t>
            </a:r>
            <a:endParaRPr kumimoji="0" lang="nl-NL" sz="1800" b="0" i="0" u="none" strike="noStrike" kern="0" cap="none" spc="-1" normalizeH="0" baseline="0" noProof="0">
              <a:ln>
                <a:noFill/>
              </a:ln>
              <a:solidFill>
                <a:srgbClr val="000000"/>
              </a:solidFill>
              <a:effectLst/>
              <a:uLnTx/>
              <a:uFill>
                <a:solidFill>
                  <a:srgbClr val="FFFFFF"/>
                </a:solidFill>
              </a:uFill>
              <a:latin typeface="Calibri"/>
            </a:endParaRPr>
          </a:p>
        </p:txBody>
      </p:sp>
      <p:sp>
        <p:nvSpPr>
          <p:cNvPr id="83" name="CustomShape 2"/>
          <p:cNvSpPr/>
          <p:nvPr/>
        </p:nvSpPr>
        <p:spPr>
          <a:xfrm>
            <a:off x="251640" y="5229360"/>
            <a:ext cx="7930800" cy="704880"/>
          </a:xfrm>
          <a:prstGeom prst="rect">
            <a:avLst/>
          </a:prstGeom>
          <a:noFill/>
          <a:ln>
            <a:noFill/>
          </a:ln>
        </p:spPr>
        <p:style>
          <a:lnRef idx="0">
            <a:scrgbClr r="0" g="0" b="0"/>
          </a:lnRef>
          <a:fillRef idx="0">
            <a:scrgbClr r="0" g="0" b="0"/>
          </a:fillRef>
          <a:effectRef idx="0">
            <a:scrgbClr r="0" g="0" b="0"/>
          </a:effectRef>
          <a:fontRef idx="minor"/>
        </p:style>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1" normalizeH="0" baseline="0" noProof="0">
                <a:ln>
                  <a:noFill/>
                </a:ln>
                <a:solidFill>
                  <a:srgbClr val="000000"/>
                </a:solidFill>
                <a:effectLst/>
                <a:uLnTx/>
                <a:uFill>
                  <a:solidFill>
                    <a:srgbClr val="FFFFFF"/>
                  </a:solidFill>
                </a:uFill>
                <a:latin typeface="Arial"/>
              </a:rPr>
              <a:t>Project Leader: Ferhat Erata (</a:t>
            </a:r>
            <a:r>
              <a:rPr kumimoji="0" lang="en-US" sz="1400" b="0" i="0" u="none" strike="noStrike" kern="0" cap="none" spc="-1" normalizeH="0" baseline="0" noProof="0">
                <a:ln>
                  <a:noFill/>
                </a:ln>
                <a:solidFill>
                  <a:srgbClr val="00A651"/>
                </a:solidFill>
                <a:effectLst/>
                <a:uLnTx/>
                <a:uFill>
                  <a:solidFill>
                    <a:srgbClr val="FFFFFF"/>
                  </a:solidFill>
                </a:uFill>
                <a:latin typeface="Arial"/>
                <a:hlinkClick r:id="rId4"/>
              </a:rPr>
              <a:t>ferhat@computer.org</a:t>
            </a:r>
            <a:r>
              <a:rPr kumimoji="0" lang="en-US" sz="1400" b="0" i="0" u="none" strike="noStrike" kern="0" cap="none" spc="-1" normalizeH="0" baseline="0" noProof="0">
                <a:ln>
                  <a:noFill/>
                </a:ln>
                <a:solidFill>
                  <a:srgbClr val="000000"/>
                </a:solidFill>
                <a:effectLst/>
                <a:uLnTx/>
                <a:uFill>
                  <a:solidFill>
                    <a:srgbClr val="FFFFFF"/>
                  </a:solidFill>
                </a:uFill>
                <a:latin typeface="Arial"/>
              </a:rPr>
              <a:t>)</a:t>
            </a:r>
            <a:endParaRPr kumimoji="0" lang="en-US" sz="2800" b="0" i="0" u="none" strike="noStrike" kern="0" cap="none" spc="-1" normalizeH="0" baseline="0" noProof="0">
              <a:ln>
                <a:noFill/>
              </a:ln>
              <a:solidFill>
                <a:srgbClr val="000000"/>
              </a:solidFill>
              <a:effectLst/>
              <a:uLnTx/>
              <a:uFill>
                <a:solidFill>
                  <a:srgbClr val="FFFFFF"/>
                </a:solidFill>
              </a:uFill>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1" normalizeH="0" baseline="0" noProof="0">
                <a:ln>
                  <a:noFill/>
                </a:ln>
                <a:solidFill>
                  <a:srgbClr val="000000"/>
                </a:solidFill>
                <a:effectLst/>
                <a:uLnTx/>
                <a:uFill>
                  <a:solidFill>
                    <a:srgbClr val="FFFFFF"/>
                  </a:solidFill>
                </a:uFill>
                <a:latin typeface="Arial"/>
              </a:rPr>
              <a:t>Project Email: </a:t>
            </a:r>
            <a:r>
              <a:rPr kumimoji="0" lang="en-US" sz="1400" b="0" i="0" u="none" strike="noStrike" kern="0" cap="none" spc="-1" normalizeH="0" baseline="0" noProof="0">
                <a:ln>
                  <a:noFill/>
                </a:ln>
                <a:solidFill>
                  <a:srgbClr val="00A651"/>
                </a:solidFill>
                <a:effectLst/>
                <a:uLnTx/>
                <a:uFill>
                  <a:solidFill>
                    <a:srgbClr val="FFFFFF"/>
                  </a:solidFill>
                </a:uFill>
                <a:latin typeface="Arial"/>
                <a:hlinkClick r:id="rId5"/>
              </a:rPr>
              <a:t>project@modelwriter.eu</a:t>
            </a:r>
            <a:r>
              <a:rPr kumimoji="0" lang="en-US" sz="1400" b="0" i="0" u="none" strike="noStrike" kern="0" cap="none" spc="-1" normalizeH="0" baseline="0" noProof="0">
                <a:ln>
                  <a:noFill/>
                </a:ln>
                <a:solidFill>
                  <a:srgbClr val="000000"/>
                </a:solidFill>
                <a:effectLst/>
                <a:uLnTx/>
                <a:uFill>
                  <a:solidFill>
                    <a:srgbClr val="FFFFFF"/>
                  </a:solidFill>
                </a:uFill>
                <a:latin typeface="Arial"/>
              </a:rPr>
              <a:t> </a:t>
            </a:r>
            <a:endParaRPr kumimoji="0" lang="en-US" sz="2800" b="0" i="0" u="none" strike="noStrike" kern="0" cap="none" spc="-1" normalizeH="0" baseline="0" noProof="0">
              <a:ln>
                <a:noFill/>
              </a:ln>
              <a:solidFill>
                <a:srgbClr val="000000"/>
              </a:solidFill>
              <a:effectLst/>
              <a:uLnTx/>
              <a:uFill>
                <a:solidFill>
                  <a:srgbClr val="FFFFFF"/>
                </a:solidFill>
              </a:uFill>
              <a:latin typeface="Arial"/>
            </a:endParaRPr>
          </a:p>
        </p:txBody>
      </p:sp>
      <p:pic>
        <p:nvPicPr>
          <p:cNvPr id="84" name="Picture 1"/>
          <p:cNvPicPr/>
          <p:nvPr/>
        </p:nvPicPr>
        <p:blipFill>
          <a:blip r:embed="rId6"/>
          <a:stretch/>
        </p:blipFill>
        <p:spPr>
          <a:xfrm>
            <a:off x="328320" y="1131480"/>
            <a:ext cx="7777440" cy="4228560"/>
          </a:xfrm>
          <a:prstGeom prst="rect">
            <a:avLst/>
          </a:prstGeom>
          <a:ln>
            <a:noFill/>
          </a:ln>
        </p:spPr>
      </p:pic>
    </p:spTree>
    <p:extLst>
      <p:ext uri="{BB962C8B-B14F-4D97-AF65-F5344CB8AC3E}">
        <p14:creationId xmlns:p14="http://schemas.microsoft.com/office/powerpoint/2010/main" val="223618880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807" y="3877703"/>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msfhq.com/wp-content/uploads/2010/07/University-of-Antwerp-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1799" y="1267305"/>
            <a:ext cx="1314217" cy="4230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err="1"/>
              <a:t>within</a:t>
            </a:r>
            <a:r>
              <a:rPr lang="tr-TR" dirty="0"/>
              <a:t> ModelWriter</a:t>
            </a:r>
            <a:br>
              <a:rPr lang="en-US" dirty="0"/>
            </a:br>
            <a:r>
              <a:rPr lang="tr-TR" dirty="0">
                <a:solidFill>
                  <a:schemeClr val="tx1">
                    <a:lumMod val="50000"/>
                    <a:lumOff val="50000"/>
                  </a:schemeClr>
                </a:solidFill>
              </a:rPr>
              <a:t>International Collaboration</a:t>
            </a:r>
            <a:endParaRPr lang="en-US" dirty="0"/>
          </a:p>
        </p:txBody>
      </p:sp>
      <p:sp>
        <p:nvSpPr>
          <p:cNvPr id="11" name="Rectangular Callout 10"/>
          <p:cNvSpPr/>
          <p:nvPr/>
        </p:nvSpPr>
        <p:spPr bwMode="auto">
          <a:xfrm>
            <a:off x="993422" y="1522381"/>
            <a:ext cx="2338476" cy="584775"/>
          </a:xfrm>
          <a:prstGeom prst="wedgeRectCallout">
            <a:avLst>
              <a:gd name="adj1" fmla="val 62323"/>
              <a:gd name="adj2" fmla="val -259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a:ln>
                  <a:noFill/>
                </a:ln>
                <a:solidFill>
                  <a:schemeClr val="tx1"/>
                </a:solidFill>
                <a:effectLst/>
                <a:cs typeface="Times New Roman" panose="02020603050405020304" pitchFamily="18" charset="0"/>
              </a:rPr>
              <a:t>University of Antwerp (Grant</a:t>
            </a:r>
            <a:r>
              <a:rPr kumimoji="0" lang="en-US" sz="1600" b="1" i="0" u="none" strike="noStrike" cap="none" normalizeH="0" dirty="0">
                <a:ln>
                  <a:noFill/>
                </a:ln>
                <a:solidFill>
                  <a:schemeClr val="tx1"/>
                </a:solidFill>
                <a:effectLst/>
                <a:cs typeface="Times New Roman" panose="02020603050405020304" pitchFamily="18" charset="0"/>
              </a:rPr>
              <a:t> Holder)</a:t>
            </a:r>
            <a:endParaRPr kumimoji="0" lang="en-US" sz="1600" b="1" i="0" u="none" strike="noStrike" cap="none" normalizeH="0" baseline="0" dirty="0">
              <a:ln>
                <a:noFill/>
              </a:ln>
              <a:solidFill>
                <a:schemeClr val="tx1"/>
              </a:solidFill>
              <a:effectLst/>
            </a:endParaRPr>
          </a:p>
        </p:txBody>
      </p:sp>
      <p:sp>
        <p:nvSpPr>
          <p:cNvPr id="12" name="Rectangular Callout 11"/>
          <p:cNvSpPr/>
          <p:nvPr/>
        </p:nvSpPr>
        <p:spPr bwMode="auto">
          <a:xfrm>
            <a:off x="5940152" y="3402232"/>
            <a:ext cx="3024336" cy="584775"/>
          </a:xfrm>
          <a:prstGeom prst="wedgeRectCallout">
            <a:avLst>
              <a:gd name="adj1" fmla="val -1144"/>
              <a:gd name="adj2" fmla="val 708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en-US" sz="1600" b="1" dirty="0">
                <a:ea typeface="Times New Roman" panose="02020603050405020304" pitchFamily="18" charset="0"/>
                <a:cs typeface="Times New Roman" panose="02020603050405020304" pitchFamily="18" charset="0"/>
              </a:rPr>
              <a:t>Software Engineering Research Lab</a:t>
            </a:r>
          </a:p>
        </p:txBody>
      </p:sp>
      <p:sp>
        <p:nvSpPr>
          <p:cNvPr id="14" name="Rectangular Callout 13"/>
          <p:cNvSpPr/>
          <p:nvPr/>
        </p:nvSpPr>
        <p:spPr bwMode="auto">
          <a:xfrm>
            <a:off x="468000" y="2422603"/>
            <a:ext cx="3131820" cy="523220"/>
          </a:xfrm>
          <a:prstGeom prst="wedgeRectCallout">
            <a:avLst>
              <a:gd name="adj1" fmla="val 47666"/>
              <a:gd name="adj2" fmla="val -9722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ea typeface="Times New Roman" panose="02020603050405020304" pitchFamily="18" charset="0"/>
                <a:cs typeface="Times New Roman" panose="02020603050405020304" pitchFamily="18" charset="0"/>
              </a:rPr>
              <a:t>Multi-Paradigm Modeling, Formalism Transformation,</a:t>
            </a:r>
          </a:p>
        </p:txBody>
      </p:sp>
      <p:sp>
        <p:nvSpPr>
          <p:cNvPr id="18" name="Rectangular Callout 17"/>
          <p:cNvSpPr/>
          <p:nvPr/>
        </p:nvSpPr>
        <p:spPr bwMode="auto">
          <a:xfrm>
            <a:off x="5814325" y="1568618"/>
            <a:ext cx="3240360" cy="338554"/>
          </a:xfrm>
          <a:prstGeom prst="wedgeRectCallout">
            <a:avLst>
              <a:gd name="adj1" fmla="val -48158"/>
              <a:gd name="adj2" fmla="val 9318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a:ln>
                  <a:noFill/>
                </a:ln>
                <a:solidFill>
                  <a:schemeClr val="tx1"/>
                </a:solidFill>
                <a:effectLst/>
                <a:cs typeface="Times New Roman" panose="02020603050405020304" pitchFamily="18" charset="0"/>
              </a:rPr>
              <a:t>Modeling, Design &amp; Simulation Lab.</a:t>
            </a:r>
            <a:endParaRPr kumimoji="0" lang="en-US" sz="1600" b="1" i="0" u="none" strike="noStrike" cap="none" normalizeH="0" baseline="0" dirty="0">
              <a:ln>
                <a:noFill/>
              </a:ln>
              <a:solidFill>
                <a:schemeClr val="tx1"/>
              </a:solidFill>
              <a:effectLst/>
            </a:endParaRPr>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2776" y="5209719"/>
            <a:ext cx="907827" cy="2723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Diagram 34"/>
          <p:cNvGraphicFramePr/>
          <p:nvPr>
            <p:extLst>
              <p:ext uri="{D42A27DB-BD31-4B8C-83A1-F6EECF244321}">
                <p14:modId xmlns:p14="http://schemas.microsoft.com/office/powerpoint/2010/main" val="2047855342"/>
              </p:ext>
            </p:extLst>
          </p:nvPr>
        </p:nvGraphicFramePr>
        <p:xfrm>
          <a:off x="599421" y="1477403"/>
          <a:ext cx="8365067" cy="4800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Rectangular Callout 13"/>
          <p:cNvSpPr/>
          <p:nvPr/>
        </p:nvSpPr>
        <p:spPr bwMode="auto">
          <a:xfrm>
            <a:off x="3150106" y="5209719"/>
            <a:ext cx="3131820" cy="523220"/>
          </a:xfrm>
          <a:prstGeom prst="wedgeRectCallout">
            <a:avLst>
              <a:gd name="adj1" fmla="val 12973"/>
              <a:gd name="adj2" fmla="val -99278"/>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ea typeface="Times New Roman" panose="02020603050405020304" pitchFamily="18" charset="0"/>
                <a:cs typeface="Times New Roman" panose="02020603050405020304" pitchFamily="18" charset="0"/>
              </a:rPr>
              <a:t>IC1404 Cost Action for Multi-Paradigm Modeling for Cyber-physical Systems</a:t>
            </a:r>
          </a:p>
        </p:txBody>
      </p:sp>
      <p:sp>
        <p:nvSpPr>
          <p:cNvPr id="21" name="Rectangular Callout 11"/>
          <p:cNvSpPr/>
          <p:nvPr/>
        </p:nvSpPr>
        <p:spPr bwMode="auto">
          <a:xfrm>
            <a:off x="599421" y="3525342"/>
            <a:ext cx="3024336" cy="338554"/>
          </a:xfrm>
          <a:prstGeom prst="wedgeRectCallout">
            <a:avLst>
              <a:gd name="adj1" fmla="val -12882"/>
              <a:gd name="adj2" fmla="val 89936"/>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en-US" sz="1600" b="1" dirty="0">
                <a:ea typeface="Times New Roman" panose="02020603050405020304" pitchFamily="18" charset="0"/>
                <a:cs typeface="Times New Roman" panose="02020603050405020304" pitchFamily="18" charset="0"/>
              </a:rPr>
              <a:t>Cyber-physical Systems</a:t>
            </a:r>
          </a:p>
        </p:txBody>
      </p:sp>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96000" y="254691"/>
            <a:ext cx="2268488" cy="665965"/>
          </a:xfrm>
          <a:prstGeom prst="rect">
            <a:avLst/>
          </a:prstGeom>
        </p:spPr>
      </p:pic>
    </p:spTree>
    <p:extLst>
      <p:ext uri="{BB962C8B-B14F-4D97-AF65-F5344CB8AC3E}">
        <p14:creationId xmlns:p14="http://schemas.microsoft.com/office/powerpoint/2010/main" val="15843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0-#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8" grpId="0" animBg="1"/>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ModelWriter </a:t>
            </a:r>
            <a:r>
              <a:rPr lang="en-US" dirty="0"/>
              <a:t>Activities</a:t>
            </a:r>
            <a:r>
              <a:rPr lang="tr-TR" dirty="0"/>
              <a:t> in the First Year</a:t>
            </a:r>
            <a:br>
              <a:rPr lang="tr-TR" dirty="0"/>
            </a:br>
            <a:r>
              <a:rPr lang="tr-TR" sz="2000" dirty="0">
                <a:solidFill>
                  <a:schemeClr val="tx1">
                    <a:lumMod val="50000"/>
                    <a:lumOff val="50000"/>
                  </a:schemeClr>
                </a:solidFill>
              </a:rPr>
              <a:t>https://github.com/modelwriter/workshops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3474851357"/>
              </p:ext>
            </p:extLst>
          </p:nvPr>
        </p:nvGraphicFramePr>
        <p:xfrm>
          <a:off x="497582" y="1196752"/>
          <a:ext cx="839489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3"/>
          <p:cNvSpPr/>
          <p:nvPr/>
        </p:nvSpPr>
        <p:spPr bwMode="auto">
          <a:xfrm>
            <a:off x="6531235" y="1716967"/>
            <a:ext cx="2448272" cy="307777"/>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a:ln>
                  <a:noFill/>
                </a:ln>
                <a:solidFill>
                  <a:schemeClr val="tx1"/>
                </a:solidFill>
                <a:effectLst/>
              </a:rPr>
              <a:t>Collaboration Infrastructure</a:t>
            </a:r>
            <a:endParaRPr kumimoji="0" lang="en-US" sz="1400" i="0" u="none" strike="noStrike" cap="none" normalizeH="0" baseline="0" dirty="0">
              <a:ln>
                <a:noFill/>
              </a:ln>
              <a:solidFill>
                <a:schemeClr val="tx1"/>
              </a:solidFill>
              <a:effectLst/>
            </a:endParaRPr>
          </a:p>
        </p:txBody>
      </p:sp>
      <p:sp>
        <p:nvSpPr>
          <p:cNvPr id="5" name="Rectangular Callout 4"/>
          <p:cNvSpPr/>
          <p:nvPr/>
        </p:nvSpPr>
        <p:spPr bwMode="auto">
          <a:xfrm>
            <a:off x="410555" y="1584217"/>
            <a:ext cx="5472608" cy="307777"/>
          </a:xfrm>
          <a:prstGeom prst="wedgeRectCallout">
            <a:avLst>
              <a:gd name="adj1" fmla="val 1939"/>
              <a:gd name="adj2" fmla="val 9190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Initial Architectural Design, Indutrial Use Cases, Technical WP discussions</a:t>
            </a:r>
            <a:endParaRPr kumimoji="0" lang="en-US" sz="1400" i="0" u="none" strike="noStrike" cap="none" normalizeH="0" baseline="0" dirty="0">
              <a:ln>
                <a:noFill/>
              </a:ln>
              <a:solidFill>
                <a:schemeClr val="tx1"/>
              </a:solidFill>
              <a:effectLst/>
            </a:endParaRPr>
          </a:p>
        </p:txBody>
      </p:sp>
      <p:sp>
        <p:nvSpPr>
          <p:cNvPr id="6" name="Rectangular Callout 5"/>
          <p:cNvSpPr/>
          <p:nvPr/>
        </p:nvSpPr>
        <p:spPr bwMode="auto">
          <a:xfrm>
            <a:off x="4788024" y="2398957"/>
            <a:ext cx="2967347" cy="307777"/>
          </a:xfrm>
          <a:prstGeom prst="wedgeRectCallout">
            <a:avLst>
              <a:gd name="adj1" fmla="val -46393"/>
              <a:gd name="adj2" fmla="val 9970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Exploitation: Havelsan’s participation</a:t>
            </a:r>
            <a:endParaRPr kumimoji="0" lang="en-US" sz="1400" i="0" u="none" strike="noStrike" cap="none" normalizeH="0" baseline="0" dirty="0">
              <a:ln>
                <a:noFill/>
              </a:ln>
              <a:solidFill>
                <a:schemeClr val="tx1"/>
              </a:solidFill>
              <a:effectLst/>
            </a:endParaRPr>
          </a:p>
        </p:txBody>
      </p:sp>
      <p:sp>
        <p:nvSpPr>
          <p:cNvPr id="7" name="Rectangular Callout 6"/>
          <p:cNvSpPr/>
          <p:nvPr/>
        </p:nvSpPr>
        <p:spPr bwMode="auto">
          <a:xfrm>
            <a:off x="1619672" y="3122367"/>
            <a:ext cx="3456384" cy="307777"/>
          </a:xfrm>
          <a:prstGeom prst="wedgeRectCallout">
            <a:avLst>
              <a:gd name="adj1" fmla="val 43047"/>
              <a:gd name="adj2" fmla="val 10695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Consolidated User Requirements &amp; Review</a:t>
            </a:r>
            <a:endParaRPr kumimoji="0" lang="en-US" sz="1400" i="0" u="none" strike="noStrike" cap="none" normalizeH="0" baseline="0" dirty="0">
              <a:ln>
                <a:noFill/>
              </a:ln>
              <a:solidFill>
                <a:schemeClr val="tx1"/>
              </a:solidFill>
              <a:effectLst/>
            </a:endParaRPr>
          </a:p>
        </p:txBody>
      </p:sp>
      <p:sp>
        <p:nvSpPr>
          <p:cNvPr id="8" name="Rectangular Callout 7"/>
          <p:cNvSpPr/>
          <p:nvPr/>
        </p:nvSpPr>
        <p:spPr bwMode="auto">
          <a:xfrm>
            <a:off x="5076056" y="3895258"/>
            <a:ext cx="3672408" cy="307777"/>
          </a:xfrm>
          <a:prstGeom prst="wedgeRectCallout">
            <a:avLst>
              <a:gd name="adj1" fmla="val -44385"/>
              <a:gd name="adj2" fmla="val 11782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Software Requirements Review &amp; Architecture</a:t>
            </a:r>
            <a:endParaRPr kumimoji="0" lang="en-US" sz="1400" i="0" u="none" strike="noStrike" cap="none" normalizeH="0" baseline="0" dirty="0">
              <a:ln>
                <a:noFill/>
              </a:ln>
              <a:solidFill>
                <a:schemeClr val="tx1"/>
              </a:solidFill>
              <a:effectLst/>
            </a:endParaRPr>
          </a:p>
        </p:txBody>
      </p:sp>
      <p:sp>
        <p:nvSpPr>
          <p:cNvPr id="9" name="Rectangular Callout 8"/>
          <p:cNvSpPr/>
          <p:nvPr/>
        </p:nvSpPr>
        <p:spPr bwMode="auto">
          <a:xfrm>
            <a:off x="1003769" y="4751847"/>
            <a:ext cx="1768031" cy="307777"/>
          </a:xfrm>
          <a:prstGeom prst="wedgeRectCallout">
            <a:avLst>
              <a:gd name="adj1" fmla="val 45640"/>
              <a:gd name="adj2" fmla="val 10695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Rehearsal &amp; Review</a:t>
            </a:r>
            <a:endParaRPr kumimoji="0" lang="en-US" sz="1400" i="0" u="none" strike="noStrike" cap="none" normalizeH="0" baseline="0" dirty="0">
              <a:ln>
                <a:noFill/>
              </a:ln>
              <a:solidFill>
                <a:schemeClr val="tx1"/>
              </a:solidFill>
              <a:effectLst/>
            </a:endParaRPr>
          </a:p>
        </p:txBody>
      </p:sp>
      <p:sp>
        <p:nvSpPr>
          <p:cNvPr id="10" name="Rectangular Callout 9"/>
          <p:cNvSpPr/>
          <p:nvPr/>
        </p:nvSpPr>
        <p:spPr bwMode="auto">
          <a:xfrm>
            <a:off x="4932040" y="5517232"/>
            <a:ext cx="2823331"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a:solidFill>
                  <a:schemeClr val="tx1"/>
                </a:solidFill>
              </a:rPr>
              <a:t>Integration of software components</a:t>
            </a:r>
            <a:endParaRPr kumimoji="0" lang="en-US" sz="14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9992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2" presetClass="entr" presetSubtype="8"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0-#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2" presetClass="entr" presetSubtype="8"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0-#ppt_w/2"/>
                                          </p:val>
                                        </p:tav>
                                        <p:tav tm="100000">
                                          <p:val>
                                            <p:strVal val="#ppt_x"/>
                                          </p:val>
                                        </p:tav>
                                      </p:tavLst>
                                    </p:anim>
                                    <p:anim calcmode="lin" valueType="num">
                                      <p:cBhvr additive="base">
                                        <p:cTn id="4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9"/>
                                        </p:tgtEl>
                                        <p:attrNameLst>
                                          <p:attrName>style.visibility</p:attrName>
                                        </p:attrNameLst>
                                      </p:cBhvr>
                                      <p:to>
                                        <p:strVal val="hidden"/>
                                      </p:to>
                                    </p:set>
                                  </p:childTnLst>
                                </p:cTn>
                              </p:par>
                              <p:par>
                                <p:cTn id="53" presetID="2" presetClass="entr" presetSubtype="8"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0-#ppt_w/2"/>
                                          </p:val>
                                        </p:tav>
                                        <p:tav tm="100000">
                                          <p:val>
                                            <p:strVal val="#ppt_x"/>
                                          </p:val>
                                        </p:tav>
                                      </p:tavLst>
                                    </p:anim>
                                    <p:anim calcmode="lin" valueType="num">
                                      <p:cBhvr additive="base">
                                        <p:cTn id="5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ModelWriter </a:t>
            </a:r>
            <a:r>
              <a:rPr lang="en-US" dirty="0"/>
              <a:t>Activities</a:t>
            </a:r>
            <a:r>
              <a:rPr lang="tr-TR" dirty="0"/>
              <a:t> in </a:t>
            </a:r>
            <a:r>
              <a:rPr lang="tr-TR" dirty="0" err="1"/>
              <a:t>the</a:t>
            </a:r>
            <a:r>
              <a:rPr lang="tr-TR" dirty="0"/>
              <a:t> </a:t>
            </a:r>
            <a:r>
              <a:rPr lang="en-US" dirty="0"/>
              <a:t>Second</a:t>
            </a:r>
            <a:r>
              <a:rPr lang="tr-TR" dirty="0"/>
              <a:t> Year</a:t>
            </a:r>
            <a:br>
              <a:rPr lang="tr-TR" dirty="0"/>
            </a:br>
            <a:r>
              <a:rPr lang="tr-TR" sz="2000" dirty="0">
                <a:solidFill>
                  <a:schemeClr val="tx1">
                    <a:lumMod val="50000"/>
                    <a:lumOff val="50000"/>
                  </a:schemeClr>
                </a:solidFill>
              </a:rPr>
              <a:t>https://github.com/modelwriter/workshops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4288149764"/>
              </p:ext>
            </p:extLst>
          </p:nvPr>
        </p:nvGraphicFramePr>
        <p:xfrm>
          <a:off x="497582" y="1196752"/>
          <a:ext cx="839489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9"/>
          <p:cNvSpPr/>
          <p:nvPr/>
        </p:nvSpPr>
        <p:spPr bwMode="auto">
          <a:xfrm>
            <a:off x="5940152" y="776599"/>
            <a:ext cx="2823331"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solidFill>
                  <a:schemeClr val="tx1"/>
                </a:solidFill>
              </a:rPr>
              <a:t>Product Owner Review Meeting</a:t>
            </a:r>
            <a:endParaRPr kumimoji="0" lang="en-US" sz="1400" i="0" u="none" strike="noStrike" cap="none" normalizeH="0" baseline="0" dirty="0">
              <a:ln>
                <a:noFill/>
              </a:ln>
              <a:solidFill>
                <a:schemeClr val="tx1"/>
              </a:solidFill>
              <a:effectLst/>
            </a:endParaRPr>
          </a:p>
        </p:txBody>
      </p:sp>
      <p:sp>
        <p:nvSpPr>
          <p:cNvPr id="5" name="Rectangular Callout 9"/>
          <p:cNvSpPr/>
          <p:nvPr/>
        </p:nvSpPr>
        <p:spPr bwMode="auto">
          <a:xfrm>
            <a:off x="5580113" y="4725144"/>
            <a:ext cx="1656184"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solidFill>
                  <a:schemeClr val="tx1"/>
                </a:solidFill>
              </a:rPr>
              <a:t>Poster Presentation</a:t>
            </a:r>
            <a:endParaRPr kumimoji="0" lang="en-US" sz="1400" i="0" u="none" strike="noStrike" cap="none" normalizeH="0" baseline="0" dirty="0">
              <a:ln>
                <a:noFill/>
              </a:ln>
              <a:solidFill>
                <a:schemeClr val="tx1"/>
              </a:solidFill>
              <a:effectLst/>
            </a:endParaRPr>
          </a:p>
        </p:txBody>
      </p:sp>
      <p:sp>
        <p:nvSpPr>
          <p:cNvPr id="6" name="Rectangular Callout 9"/>
          <p:cNvSpPr/>
          <p:nvPr/>
        </p:nvSpPr>
        <p:spPr bwMode="auto">
          <a:xfrm>
            <a:off x="6069149" y="3222848"/>
            <a:ext cx="2823331"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solidFill>
                  <a:schemeClr val="tx1"/>
                </a:solidFill>
              </a:rPr>
              <a:t>Future of ModelWriter is discussed</a:t>
            </a:r>
            <a:endParaRPr kumimoji="0" lang="en-US" sz="1400" i="0" u="none" strike="noStrike" cap="none" normalizeH="0" baseline="0" dirty="0">
              <a:ln>
                <a:noFill/>
              </a:ln>
              <a:solidFill>
                <a:schemeClr val="tx1"/>
              </a:solidFill>
              <a:effectLst/>
            </a:endParaRPr>
          </a:p>
        </p:txBody>
      </p:sp>
      <p:sp>
        <p:nvSpPr>
          <p:cNvPr id="7" name="Rectangular Callout 9"/>
          <p:cNvSpPr/>
          <p:nvPr/>
        </p:nvSpPr>
        <p:spPr bwMode="auto">
          <a:xfrm>
            <a:off x="236957" y="1720552"/>
            <a:ext cx="5832192" cy="307777"/>
          </a:xfrm>
          <a:prstGeom prst="wedgeRectCallout">
            <a:avLst>
              <a:gd name="adj1" fmla="val 40587"/>
              <a:gd name="adj2" fmla="val 114073"/>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a:solidFill>
                  <a:schemeClr val="tx1"/>
                </a:solidFill>
              </a:rPr>
              <a:t>ModelWriter is positioned on the Working Groups of this Cost Action</a:t>
            </a:r>
            <a:endParaRPr kumimoji="0" lang="en-US" sz="14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98165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8000" y="144000"/>
            <a:ext cx="6480264" cy="828000"/>
          </a:xfrm>
        </p:spPr>
        <p:txBody>
          <a:bodyPr/>
          <a:lstStyle/>
          <a:p>
            <a:r>
              <a:rPr lang="tr-TR" dirty="0"/>
              <a:t>ModelWriter </a:t>
            </a:r>
            <a:r>
              <a:rPr lang="en-US" dirty="0"/>
              <a:t>Activities</a:t>
            </a:r>
            <a:r>
              <a:rPr lang="tr-TR" dirty="0"/>
              <a:t> in </a:t>
            </a:r>
            <a:r>
              <a:rPr lang="tr-TR" dirty="0" err="1"/>
              <a:t>the</a:t>
            </a:r>
            <a:r>
              <a:rPr lang="tr-TR" dirty="0"/>
              <a:t> </a:t>
            </a:r>
            <a:r>
              <a:rPr lang="en-US" dirty="0"/>
              <a:t>Second</a:t>
            </a:r>
            <a:r>
              <a:rPr lang="tr-TR" dirty="0"/>
              <a:t> Year</a:t>
            </a:r>
            <a:br>
              <a:rPr lang="tr-TR" dirty="0"/>
            </a:br>
            <a:r>
              <a:rPr lang="tr-TR" sz="2000" dirty="0">
                <a:solidFill>
                  <a:schemeClr val="tx1">
                    <a:lumMod val="50000"/>
                    <a:lumOff val="50000"/>
                  </a:schemeClr>
                </a:solidFill>
              </a:rPr>
              <a:t>https://github.com/modelwriter/workshops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1038176017"/>
              </p:ext>
            </p:extLst>
          </p:nvPr>
        </p:nvGraphicFramePr>
        <p:xfrm>
          <a:off x="497582" y="1196752"/>
          <a:ext cx="839489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8652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br>
              <a:rPr lang="tr-TR" dirty="0"/>
            </a:br>
            <a:r>
              <a:rPr lang="en-US" dirty="0">
                <a:solidFill>
                  <a:schemeClr val="tx1">
                    <a:lumMod val="50000"/>
                    <a:lumOff val="50000"/>
                  </a:schemeClr>
                </a:solidFill>
              </a:rPr>
              <a:t>W</a:t>
            </a:r>
            <a:r>
              <a:rPr lang="tr-TR" dirty="0">
                <a:solidFill>
                  <a:schemeClr val="tx1">
                    <a:lumMod val="50000"/>
                    <a:lumOff val="50000"/>
                  </a:schemeClr>
                </a:solidFill>
              </a:rPr>
              <a:t>ork Package</a:t>
            </a:r>
            <a:r>
              <a:rPr lang="en-US" dirty="0">
                <a:solidFill>
                  <a:schemeClr val="tx1">
                    <a:lumMod val="50000"/>
                    <a:lumOff val="50000"/>
                  </a:schemeClr>
                </a:solidFill>
              </a:rPr>
              <a:t>s </a:t>
            </a:r>
            <a:r>
              <a:rPr lang="tr-TR" dirty="0">
                <a:solidFill>
                  <a:schemeClr val="tx1">
                    <a:lumMod val="50000"/>
                    <a:lumOff val="50000"/>
                  </a:schemeClr>
                </a:solidFill>
              </a:rPr>
              <a:t>&amp; Technical Innovations</a:t>
            </a:r>
            <a:endParaRPr lang="en-US" dirty="0">
              <a:solidFill>
                <a:schemeClr val="tx1">
                  <a:lumMod val="50000"/>
                  <a:lumOff val="50000"/>
                </a:schemeClr>
              </a:solidFill>
            </a:endParaRPr>
          </a:p>
        </p:txBody>
      </p:sp>
      <p:graphicFrame>
        <p:nvGraphicFramePr>
          <p:cNvPr id="4" name="Content Placeholder 3"/>
          <p:cNvGraphicFramePr>
            <a:graphicFrameLocks noGrp="1"/>
          </p:cNvGraphicFramePr>
          <p:nvPr>
            <p:ph idx="1"/>
            <p:extLst/>
          </p:nvPr>
        </p:nvGraphicFramePr>
        <p:xfrm>
          <a:off x="631387" y="1628800"/>
          <a:ext cx="7992432" cy="35283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631387" y="1125837"/>
            <a:ext cx="7992887" cy="504056"/>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900" dirty="0"/>
              <a:t>WP1 Industrial Use Cases and</a:t>
            </a:r>
            <a:r>
              <a:rPr lang="tr-TR" sz="1900" dirty="0"/>
              <a:t> </a:t>
            </a:r>
            <a:r>
              <a:rPr lang="en-US" sz="1900" dirty="0"/>
              <a:t>Requirements</a:t>
            </a:r>
            <a:r>
              <a:rPr lang="tr-TR" sz="1900" dirty="0"/>
              <a:t> (AIRBUS)</a:t>
            </a:r>
            <a:r>
              <a:rPr lang="en-US" sz="1900" dirty="0"/>
              <a:t> </a:t>
            </a:r>
          </a:p>
        </p:txBody>
      </p:sp>
      <p:sp>
        <p:nvSpPr>
          <p:cNvPr id="6" name="Rectangle 5"/>
          <p:cNvSpPr/>
          <p:nvPr/>
        </p:nvSpPr>
        <p:spPr>
          <a:xfrm>
            <a:off x="603242" y="5181973"/>
            <a:ext cx="8030635" cy="504056"/>
          </a:xfrm>
          <a:prstGeom prst="rect">
            <a:avLst/>
          </a:prstGeom>
          <a:solidFill>
            <a:schemeClr val="bg2">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a:t>WP5 Project Management (UNIT)</a:t>
            </a:r>
            <a:endParaRPr lang="en-US" sz="1900" dirty="0"/>
          </a:p>
        </p:txBody>
      </p:sp>
      <p:sp>
        <p:nvSpPr>
          <p:cNvPr id="8" name="Rectangle 7"/>
          <p:cNvSpPr/>
          <p:nvPr/>
        </p:nvSpPr>
        <p:spPr>
          <a:xfrm>
            <a:off x="594926" y="5733256"/>
            <a:ext cx="8047268" cy="504056"/>
          </a:xfrm>
          <a:prstGeom prst="rect">
            <a:avLst/>
          </a:pr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a:t>WP7 </a:t>
            </a:r>
            <a:r>
              <a:rPr lang="en-IE" sz="2000" dirty="0"/>
              <a:t>Standardization, Dissemination and Exploitation </a:t>
            </a:r>
            <a:r>
              <a:rPr lang="tr-TR" sz="1900" dirty="0"/>
              <a:t>(OBEO)</a:t>
            </a:r>
            <a:endParaRPr lang="en-US" sz="1900" dirty="0"/>
          </a:p>
        </p:txBody>
      </p:sp>
    </p:spTree>
    <p:extLst>
      <p:ext uri="{BB962C8B-B14F-4D97-AF65-F5344CB8AC3E}">
        <p14:creationId xmlns:p14="http://schemas.microsoft.com/office/powerpoint/2010/main" val="2267420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ModelWriter </a:t>
            </a:r>
            <a:br>
              <a:rPr lang="tr-TR" dirty="0"/>
            </a:br>
            <a:r>
              <a:rPr lang="tr-TR" dirty="0">
                <a:solidFill>
                  <a:schemeClr val="tx1">
                    <a:lumMod val="50000"/>
                    <a:lumOff val="50000"/>
                  </a:schemeClr>
                </a:solidFill>
              </a:rPr>
              <a:t>Technological components</a:t>
            </a:r>
            <a:r>
              <a:rPr lang="en-GB" dirty="0">
                <a:solidFill>
                  <a:schemeClr val="tx1">
                    <a:lumMod val="50000"/>
                    <a:lumOff val="50000"/>
                  </a:schemeClr>
                </a:solidFill>
              </a:rPr>
              <a:t> </a:t>
            </a:r>
            <a:r>
              <a:rPr lang="tr-TR" dirty="0">
                <a:solidFill>
                  <a:schemeClr val="tx1">
                    <a:lumMod val="50000"/>
                    <a:lumOff val="50000"/>
                  </a:schemeClr>
                </a:solidFill>
              </a:rPr>
              <a:t>&amp;</a:t>
            </a:r>
            <a:r>
              <a:rPr lang="en-GB" dirty="0">
                <a:solidFill>
                  <a:schemeClr val="tx1">
                    <a:lumMod val="50000"/>
                    <a:lumOff val="50000"/>
                  </a:schemeClr>
                </a:solidFill>
              </a:rPr>
              <a:t> </a:t>
            </a:r>
            <a:r>
              <a:rPr lang="tr-TR" dirty="0">
                <a:solidFill>
                  <a:schemeClr val="tx1">
                    <a:lumMod val="50000"/>
                    <a:lumOff val="50000"/>
                  </a:schemeClr>
                </a:solidFill>
              </a:rPr>
              <a:t>interactions</a:t>
            </a:r>
            <a:endParaRPr lang="en-US" dirty="0">
              <a:solidFill>
                <a:schemeClr val="tx1">
                  <a:lumMod val="50000"/>
                  <a:lumOff val="50000"/>
                </a:schemeClr>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2" t="13479" r="-594" b="-1202"/>
          <a:stretch/>
        </p:blipFill>
        <p:spPr bwMode="auto">
          <a:xfrm>
            <a:off x="107503" y="1253595"/>
            <a:ext cx="8880921" cy="4948768"/>
          </a:xfrm>
          <a:prstGeom prst="rect">
            <a:avLst/>
          </a:prstGeom>
          <a:noFill/>
          <a:ln>
            <a:solidFill>
              <a:schemeClr val="tx1"/>
            </a:solidFill>
          </a:ln>
          <a:extLst>
            <a:ext uri="{53640926-AAD7-44d8-BBD7-CCE9431645EC}">
              <a14:shadowObscured xmlns:lc="http://schemas.openxmlformats.org/drawingml/2006/lockedCanvas"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pic>
    </p:spTree>
    <p:extLst>
      <p:ext uri="{BB962C8B-B14F-4D97-AF65-F5344CB8AC3E}">
        <p14:creationId xmlns:p14="http://schemas.microsoft.com/office/powerpoint/2010/main" val="86435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à coins arrondis 29"/>
          <p:cNvSpPr/>
          <p:nvPr/>
        </p:nvSpPr>
        <p:spPr bwMode="auto">
          <a:xfrm>
            <a:off x="2677793" y="1469475"/>
            <a:ext cx="5878575" cy="4310955"/>
          </a:xfrm>
          <a:prstGeom prst="roundRect">
            <a:avLst/>
          </a:prstGeom>
          <a:gradFill>
            <a:gsLst>
              <a:gs pos="0">
                <a:schemeClr val="bg2"/>
              </a:gs>
              <a:gs pos="80000">
                <a:schemeClr val="accent3">
                  <a:shade val="93000"/>
                  <a:satMod val="130000"/>
                </a:schemeClr>
              </a:gs>
              <a:gs pos="100000">
                <a:schemeClr val="accent3">
                  <a:shade val="94000"/>
                  <a:satMod val="135000"/>
                </a:schemeClr>
              </a:gs>
            </a:gsLst>
          </a:gra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en-US" sz="1814" dirty="0">
              <a:solidFill>
                <a:schemeClr val="bg1"/>
              </a:solidFill>
              <a:latin typeface="Gill Sans MT" pitchFamily="32" charset="0"/>
              <a:cs typeface="Arial Unicode MS" charset="0"/>
            </a:endParaRPr>
          </a:p>
        </p:txBody>
      </p:sp>
      <p:pic>
        <p:nvPicPr>
          <p:cNvPr id="15" name="Picture 2" descr="\\bouffay\partage\private\projets clients\Projets collabs\ModelWriter\03-Réal et Livraison\logos\png\logo_modelwriter_H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952" y="1469476"/>
            <a:ext cx="1920085" cy="825386"/>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re 15"/>
          <p:cNvSpPr/>
          <p:nvPr/>
        </p:nvSpPr>
        <p:spPr bwMode="auto">
          <a:xfrm>
            <a:off x="7065005" y="3243876"/>
            <a:ext cx="1039260" cy="1088740"/>
          </a:xfrm>
          <a:prstGeom prst="can">
            <a:avLst/>
          </a:prstGeom>
          <a:solidFill>
            <a:schemeClr val="bg2">
              <a:lumMod val="50000"/>
              <a:alpha val="46000"/>
            </a:schemeClr>
          </a:solidFill>
          <a:ln w="9525" cap="flat" cmpd="sng" algn="ctr">
            <a:solidFill>
              <a:schemeClr val="tx1"/>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633" dirty="0">
              <a:solidFill>
                <a:schemeClr val="bg1"/>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1"/>
                </a:solidFill>
                <a:latin typeface="Arial" panose="020B0604020202020204" pitchFamily="34" charset="0"/>
                <a:cs typeface="Arial" panose="020B0604020202020204" pitchFamily="34" charset="0"/>
              </a:rPr>
              <a:t>KB</a:t>
            </a:r>
            <a:endParaRPr lang="en-US" sz="1633" dirty="0">
              <a:solidFill>
                <a:schemeClr val="bg1"/>
              </a:solidFill>
              <a:latin typeface="Arial" panose="020B0604020202020204" pitchFamily="34" charset="0"/>
              <a:cs typeface="Arial" panose="020B0604020202020204" pitchFamily="34" charset="0"/>
            </a:endParaRPr>
          </a:p>
        </p:txBody>
      </p:sp>
      <p:sp>
        <p:nvSpPr>
          <p:cNvPr id="4" name="Organigramme : Alternative 3"/>
          <p:cNvSpPr/>
          <p:nvPr/>
        </p:nvSpPr>
        <p:spPr bwMode="auto">
          <a:xfrm>
            <a:off x="4903168" y="2360179"/>
            <a:ext cx="1497722" cy="488344"/>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Editor</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8" name="Organigramme : Alternative 17"/>
          <p:cNvSpPr/>
          <p:nvPr/>
        </p:nvSpPr>
        <p:spPr bwMode="auto">
          <a:xfrm>
            <a:off x="4903168" y="3055737"/>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Semantic</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9" name="Organigramme : Alternative 18"/>
          <p:cNvSpPr/>
          <p:nvPr/>
        </p:nvSpPr>
        <p:spPr bwMode="auto">
          <a:xfrm>
            <a:off x="3101337" y="4591279"/>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Models</a:t>
            </a:r>
            <a:r>
              <a:rPr lang="fr-FR" sz="1633" dirty="0">
                <a:solidFill>
                  <a:schemeClr val="bg2">
                    <a:lumMod val="50000"/>
                  </a:schemeClr>
                </a:solidFill>
                <a:latin typeface="Arial" panose="020B0604020202020204" pitchFamily="34" charset="0"/>
                <a:cs typeface="Arial" panose="020B0604020202020204" pitchFamily="34" charset="0"/>
              </a:rPr>
              <a:t> </a:t>
            </a: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0" name="Organigramme : Alternative 19"/>
          <p:cNvSpPr/>
          <p:nvPr/>
        </p:nvSpPr>
        <p:spPr bwMode="auto">
          <a:xfrm>
            <a:off x="3069698" y="3116631"/>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1" name="Organigramme : Alternative 20"/>
          <p:cNvSpPr/>
          <p:nvPr/>
        </p:nvSpPr>
        <p:spPr bwMode="auto">
          <a:xfrm>
            <a:off x="4903168" y="4530385"/>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Model </a:t>
            </a:r>
            <a:r>
              <a:rPr lang="fr-FR" sz="1633" dirty="0" err="1">
                <a:solidFill>
                  <a:schemeClr val="bg2">
                    <a:lumMod val="50000"/>
                  </a:schemeClr>
                </a:solidFill>
                <a:latin typeface="Arial" panose="020B0604020202020204" pitchFamily="34" charset="0"/>
                <a:cs typeface="Arial" panose="020B0604020202020204" pitchFamily="34" charset="0"/>
              </a:rPr>
              <a:t>Integration</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cxnSp>
        <p:nvCxnSpPr>
          <p:cNvPr id="8" name="Connecteur droit avec flèche 7"/>
          <p:cNvCxnSpPr>
            <a:endCxn id="20" idx="1"/>
          </p:cNvCxnSpPr>
          <p:nvPr/>
        </p:nvCxnSpPr>
        <p:spPr bwMode="auto">
          <a:xfrm>
            <a:off x="2449182" y="3463926"/>
            <a:ext cx="620516"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endCxn id="19" idx="1"/>
          </p:cNvCxnSpPr>
          <p:nvPr/>
        </p:nvCxnSpPr>
        <p:spPr bwMode="auto">
          <a:xfrm>
            <a:off x="2458994" y="4938574"/>
            <a:ext cx="64234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a:stCxn id="20" idx="3"/>
            <a:endCxn id="18" idx="1"/>
          </p:cNvCxnSpPr>
          <p:nvPr/>
        </p:nvCxnSpPr>
        <p:spPr bwMode="auto">
          <a:xfrm>
            <a:off x="4516085" y="3463926"/>
            <a:ext cx="38708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stCxn id="19" idx="3"/>
            <a:endCxn id="21" idx="1"/>
          </p:cNvCxnSpPr>
          <p:nvPr/>
        </p:nvCxnSpPr>
        <p:spPr bwMode="auto">
          <a:xfrm>
            <a:off x="4547724" y="4938574"/>
            <a:ext cx="355444"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45" name="Connecteur droit avec flèche 44"/>
          <p:cNvCxnSpPr>
            <a:stCxn id="18" idx="3"/>
          </p:cNvCxnSpPr>
          <p:nvPr/>
        </p:nvCxnSpPr>
        <p:spPr bwMode="auto">
          <a:xfrm>
            <a:off x="6400890" y="3463926"/>
            <a:ext cx="664115"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2" name="Connecteur en angle 51"/>
          <p:cNvCxnSpPr>
            <a:stCxn id="21" idx="3"/>
            <a:endCxn id="16" idx="3"/>
          </p:cNvCxnSpPr>
          <p:nvPr/>
        </p:nvCxnSpPr>
        <p:spPr bwMode="auto">
          <a:xfrm flipV="1">
            <a:off x="6400890" y="4332616"/>
            <a:ext cx="1183745" cy="605957"/>
          </a:xfrm>
          <a:prstGeom prst="bentConnector2">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4" name="Connecteur en angle 53"/>
          <p:cNvCxnSpPr/>
          <p:nvPr/>
        </p:nvCxnSpPr>
        <p:spPr bwMode="auto">
          <a:xfrm>
            <a:off x="4516086" y="3657612"/>
            <a:ext cx="2548920" cy="398549"/>
          </a:xfrm>
          <a:prstGeom prst="bentConnector3">
            <a:avLst>
              <a:gd name="adj1" fmla="val 9633"/>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9" name="Connecteur en angle 58"/>
          <p:cNvCxnSpPr>
            <a:stCxn id="4" idx="3"/>
            <a:endCxn id="16" idx="1"/>
          </p:cNvCxnSpPr>
          <p:nvPr/>
        </p:nvCxnSpPr>
        <p:spPr bwMode="auto">
          <a:xfrm>
            <a:off x="6400890" y="2604351"/>
            <a:ext cx="1183745" cy="639525"/>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2" name="Connecteur en angle 61"/>
          <p:cNvCxnSpPr>
            <a:endCxn id="20" idx="0"/>
          </p:cNvCxnSpPr>
          <p:nvPr/>
        </p:nvCxnSpPr>
        <p:spPr bwMode="auto">
          <a:xfrm rot="10800000" flipV="1">
            <a:off x="3792893" y="2716192"/>
            <a:ext cx="1110279" cy="400439"/>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5" name="Connecteur en angle 64"/>
          <p:cNvCxnSpPr/>
          <p:nvPr/>
        </p:nvCxnSpPr>
        <p:spPr bwMode="auto">
          <a:xfrm rot="10800000" flipV="1">
            <a:off x="3101337" y="2514555"/>
            <a:ext cx="1801831" cy="2286003"/>
          </a:xfrm>
          <a:prstGeom prst="bentConnector3">
            <a:avLst>
              <a:gd name="adj1" fmla="val 111636"/>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79" name="Connecteur en angle 78"/>
          <p:cNvCxnSpPr>
            <a:endCxn id="21" idx="2"/>
          </p:cNvCxnSpPr>
          <p:nvPr/>
        </p:nvCxnSpPr>
        <p:spPr bwMode="auto">
          <a:xfrm>
            <a:off x="2458995" y="4938574"/>
            <a:ext cx="3193035" cy="408189"/>
          </a:xfrm>
          <a:prstGeom prst="bentConnector4">
            <a:avLst>
              <a:gd name="adj1" fmla="val 14028"/>
              <a:gd name="adj2" fmla="val 13951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sp>
        <p:nvSpPr>
          <p:cNvPr id="91" name="Organigramme : Bande perforée 90"/>
          <p:cNvSpPr/>
          <p:nvPr/>
        </p:nvSpPr>
        <p:spPr bwMode="auto">
          <a:xfrm>
            <a:off x="522315" y="276275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2" name="Organigramme : Bande perforée 91"/>
          <p:cNvSpPr/>
          <p:nvPr/>
        </p:nvSpPr>
        <p:spPr bwMode="auto">
          <a:xfrm>
            <a:off x="554974" y="2828068"/>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3" name="Organigramme : Bande perforée 92"/>
          <p:cNvSpPr/>
          <p:nvPr/>
        </p:nvSpPr>
        <p:spPr bwMode="auto">
          <a:xfrm>
            <a:off x="587633" y="290219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451" dirty="0">
              <a:solidFill>
                <a:schemeClr val="accent6">
                  <a:lumMod val="75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451" dirty="0">
                <a:solidFill>
                  <a:schemeClr val="accent6">
                    <a:lumMod val="75000"/>
                  </a:schemeClr>
                </a:solidFill>
                <a:latin typeface="Arial" panose="020B0604020202020204" pitchFamily="34" charset="0"/>
                <a:cs typeface="Arial" panose="020B0604020202020204" pitchFamily="34" charset="0"/>
              </a:rPr>
              <a:t>Documents</a:t>
            </a:r>
          </a:p>
          <a:p>
            <a:pPr algn="ctr" defTabSz="407526" fontAlgn="base" hangingPunct="0">
              <a:lnSpc>
                <a:spcPct val="93000"/>
              </a:lnSpc>
              <a:spcBef>
                <a:spcPct val="0"/>
              </a:spcBef>
              <a:spcAft>
                <a:spcPct val="0"/>
              </a:spcAft>
              <a:buClr>
                <a:srgbClr val="000000"/>
              </a:buClr>
              <a:buSzPct val="100000"/>
            </a:pPr>
            <a:r>
              <a:rPr lang="fr-FR" sz="1089" dirty="0">
                <a:solidFill>
                  <a:schemeClr val="accent6">
                    <a:lumMod val="75000"/>
                  </a:schemeClr>
                </a:solidFill>
                <a:latin typeface="Arial" panose="020B0604020202020204" pitchFamily="34" charset="0"/>
                <a:cs typeface="Arial" panose="020B0604020202020204" pitchFamily="34" charset="0"/>
              </a:rPr>
              <a:t>(doc, </a:t>
            </a:r>
            <a:r>
              <a:rPr lang="fr-FR" sz="1089" dirty="0" err="1">
                <a:solidFill>
                  <a:schemeClr val="accent6">
                    <a:lumMod val="75000"/>
                  </a:schemeClr>
                </a:solidFill>
                <a:latin typeface="Arial" panose="020B0604020202020204" pitchFamily="34" charset="0"/>
                <a:cs typeface="Arial" panose="020B0604020202020204" pitchFamily="34" charset="0"/>
              </a:rPr>
              <a:t>docx</a:t>
            </a:r>
            <a:r>
              <a:rPr lang="fr-FR" sz="1089" dirty="0">
                <a:solidFill>
                  <a:schemeClr val="accent6">
                    <a:lumMod val="75000"/>
                  </a:schemeClr>
                </a:solidFill>
                <a:latin typeface="Arial" panose="020B0604020202020204" pitchFamily="34" charset="0"/>
                <a:cs typeface="Arial" panose="020B0604020202020204" pitchFamily="34" charset="0"/>
              </a:rPr>
              <a:t>, </a:t>
            </a:r>
            <a:r>
              <a:rPr lang="fr-FR" sz="1089" dirty="0" err="1">
                <a:solidFill>
                  <a:schemeClr val="accent6">
                    <a:lumMod val="75000"/>
                  </a:schemeClr>
                </a:solidFill>
                <a:latin typeface="Arial" panose="020B0604020202020204" pitchFamily="34" charset="0"/>
                <a:cs typeface="Arial" panose="020B0604020202020204" pitchFamily="34" charset="0"/>
              </a:rPr>
              <a:t>odt,textile,etc</a:t>
            </a:r>
            <a:r>
              <a:rPr lang="fr-FR" sz="1089" dirty="0">
                <a:solidFill>
                  <a:schemeClr val="accent6">
                    <a:lumMod val="75000"/>
                  </a:schemeClr>
                </a:solidFill>
                <a:latin typeface="Arial" panose="020B0604020202020204" pitchFamily="34" charset="0"/>
                <a:cs typeface="Arial" panose="020B0604020202020204" pitchFamily="34" charset="0"/>
              </a:rPr>
              <a:t>)</a:t>
            </a:r>
          </a:p>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5" name="Ellipse 94"/>
          <p:cNvSpPr/>
          <p:nvPr/>
        </p:nvSpPr>
        <p:spPr bwMode="auto">
          <a:xfrm>
            <a:off x="587633"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7" name="Ellipse 96"/>
          <p:cNvSpPr/>
          <p:nvPr/>
        </p:nvSpPr>
        <p:spPr bwMode="auto">
          <a:xfrm>
            <a:off x="652951"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8" name="Ellipse 97"/>
          <p:cNvSpPr/>
          <p:nvPr/>
        </p:nvSpPr>
        <p:spPr bwMode="auto">
          <a:xfrm>
            <a:off x="695422"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err="1">
                <a:solidFill>
                  <a:schemeClr val="tx1"/>
                </a:solidFill>
                <a:latin typeface="Arial" panose="020B0604020202020204" pitchFamily="34" charset="0"/>
                <a:cs typeface="Arial" panose="020B0604020202020204" pitchFamily="34" charset="0"/>
              </a:rPr>
              <a:t>Models</a:t>
            </a:r>
            <a:endParaRPr lang="en-US" sz="1814" dirty="0">
              <a:solidFill>
                <a:schemeClr val="tx1"/>
              </a:solidFill>
              <a:latin typeface="Arial" panose="020B0604020202020204" pitchFamily="34" charset="0"/>
              <a:cs typeface="Arial" panose="020B0604020202020204" pitchFamily="34" charset="0"/>
            </a:endParaRPr>
          </a:p>
        </p:txBody>
      </p:sp>
      <p:sp>
        <p:nvSpPr>
          <p:cNvPr id="2" name="Titre 1"/>
          <p:cNvSpPr>
            <a:spLocks noGrp="1"/>
          </p:cNvSpPr>
          <p:nvPr>
            <p:ph type="title"/>
          </p:nvPr>
        </p:nvSpPr>
        <p:spPr/>
        <p:txBody>
          <a:bodyPr/>
          <a:lstStyle/>
          <a:p>
            <a:r>
              <a:rPr lang="fr-FR" dirty="0"/>
              <a:t>ModelWriter </a:t>
            </a:r>
            <a:br>
              <a:rPr lang="tr-TR" dirty="0"/>
            </a:br>
            <a:r>
              <a:rPr lang="tr-TR" dirty="0">
                <a:solidFill>
                  <a:schemeClr val="tx1">
                    <a:lumMod val="50000"/>
                    <a:lumOff val="50000"/>
                  </a:schemeClr>
                </a:solidFill>
              </a:rPr>
              <a:t>Conceptual </a:t>
            </a:r>
            <a:r>
              <a:rPr lang="fr-FR" dirty="0">
                <a:solidFill>
                  <a:schemeClr val="tx1">
                    <a:lumMod val="50000"/>
                    <a:lumOff val="50000"/>
                  </a:schemeClr>
                </a:solidFill>
              </a:rPr>
              <a:t>Architecture</a:t>
            </a:r>
          </a:p>
        </p:txBody>
      </p:sp>
    </p:spTree>
    <p:extLst>
      <p:ext uri="{BB962C8B-B14F-4D97-AF65-F5344CB8AC3E}">
        <p14:creationId xmlns:p14="http://schemas.microsoft.com/office/powerpoint/2010/main" val="3681461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a:t>Thank you for your attention</a:t>
            </a:r>
            <a:br>
              <a:rPr lang="nl-NL" sz="4300" dirty="0"/>
            </a:br>
            <a:r>
              <a:rPr lang="nl-NL" sz="4300" dirty="0"/>
              <a:t>We value your opinion and questions</a:t>
            </a:r>
            <a:r>
              <a:rPr lang="tr-TR" sz="4300" dirty="0"/>
              <a:t>.</a:t>
            </a:r>
            <a:endParaRPr lang="nl-NL" sz="4300" dirty="0"/>
          </a:p>
        </p:txBody>
      </p:sp>
    </p:spTree>
    <p:extLst>
      <p:ext uri="{BB962C8B-B14F-4D97-AF65-F5344CB8AC3E}">
        <p14:creationId xmlns:p14="http://schemas.microsoft.com/office/powerpoint/2010/main" val="3634411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395640" y="404640"/>
            <a:ext cx="8280720" cy="1469520"/>
          </a:xfrm>
          <a:prstGeom prst="rect">
            <a:avLst/>
          </a:prstGeom>
          <a:noFill/>
          <a:ln>
            <a:noFill/>
          </a:ln>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4200" b="1" i="0" u="none" strike="noStrike" kern="0" cap="none" spc="-1" normalizeH="0" baseline="0" noProof="0">
                <a:ln>
                  <a:noFill/>
                </a:ln>
                <a:solidFill>
                  <a:srgbClr val="FFFFFF"/>
                </a:solidFill>
                <a:effectLst/>
                <a:uLnTx/>
                <a:uFill>
                  <a:solidFill>
                    <a:srgbClr val="FFFFFF"/>
                  </a:solidFill>
                </a:uFill>
                <a:latin typeface="Arial"/>
              </a:rPr>
              <a:t>1 Introduction</a:t>
            </a:r>
            <a:endParaRPr kumimoji="0" lang="nl-NL" sz="1800" b="0" i="0" u="none" strike="noStrike" kern="0" cap="none" spc="-1" normalizeH="0" baseline="0" noProof="0">
              <a:ln>
                <a:noFill/>
              </a:ln>
              <a:solidFill>
                <a:srgbClr val="000000"/>
              </a:solidFill>
              <a:effectLst/>
              <a:uLnTx/>
              <a:uFill>
                <a:solidFill>
                  <a:srgbClr val="FFFFFF"/>
                </a:solidFill>
              </a:uFill>
              <a:latin typeface="Calibri"/>
            </a:endParaRPr>
          </a:p>
        </p:txBody>
      </p:sp>
      <p:sp>
        <p:nvSpPr>
          <p:cNvPr id="86" name="CustomShape 2"/>
          <p:cNvSpPr/>
          <p:nvPr/>
        </p:nvSpPr>
        <p:spPr>
          <a:xfrm>
            <a:off x="395640" y="2349000"/>
            <a:ext cx="4464000" cy="791640"/>
          </a:xfrm>
          <a:prstGeom prst="rect">
            <a:avLst/>
          </a:prstGeom>
          <a:noFill/>
          <a:ln>
            <a:noFill/>
          </a:ln>
        </p:spPr>
        <p:style>
          <a:lnRef idx="0">
            <a:scrgbClr r="0" g="0" b="0"/>
          </a:lnRef>
          <a:fillRef idx="0">
            <a:scrgbClr r="0" g="0" b="0"/>
          </a:fillRef>
          <a:effectRef idx="0">
            <a:scrgbClr r="0" g="0" b="0"/>
          </a:effectRef>
          <a:fontRef idx="minor"/>
        </p:style>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800" b="1" i="1" u="none" strike="noStrike" kern="0" cap="none" spc="-1" normalizeH="0" baseline="0" noProof="0">
                <a:ln>
                  <a:noFill/>
                </a:ln>
                <a:solidFill>
                  <a:srgbClr val="FFFFFF"/>
                </a:solidFill>
                <a:effectLst/>
                <a:uLnTx/>
                <a:uFill>
                  <a:solidFill>
                    <a:srgbClr val="FFFFFF"/>
                  </a:solidFill>
                </a:uFill>
                <a:latin typeface="Arial"/>
              </a:rPr>
              <a:t>Ferhat Erata</a:t>
            </a:r>
            <a:endParaRPr kumimoji="0" lang="en-US" sz="2000" b="0" i="0" u="none" strike="noStrike" kern="0" cap="none" spc="-1" normalizeH="0" baseline="0" noProof="0">
              <a:ln>
                <a:noFill/>
              </a:ln>
              <a:solidFill>
                <a:srgbClr val="000000"/>
              </a:solidFill>
              <a:effectLst/>
              <a:uLnTx/>
              <a:uFill>
                <a:solidFill>
                  <a:srgbClr val="FFFFFF"/>
                </a:solidFill>
              </a:uFill>
              <a:latin typeface="Arial"/>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800" b="1" i="1" u="none" strike="noStrike" kern="0" cap="none" spc="-1" normalizeH="0" baseline="0" noProof="0">
                <a:ln>
                  <a:noFill/>
                </a:ln>
                <a:solidFill>
                  <a:srgbClr val="FFFFFF"/>
                </a:solidFill>
                <a:effectLst/>
                <a:uLnTx/>
                <a:uFill>
                  <a:solidFill>
                    <a:srgbClr val="FFFFFF"/>
                  </a:solidFill>
                </a:uFill>
                <a:latin typeface="Arial"/>
              </a:rPr>
              <a:t>UNIT, ModelWriter Project Leader</a:t>
            </a:r>
            <a:endParaRPr kumimoji="0" lang="en-US" sz="2000" b="0" i="0" u="none" strike="noStrike" kern="0" cap="none" spc="-1" normalizeH="0" baseline="0" noProof="0">
              <a:ln>
                <a:noFill/>
              </a:ln>
              <a:solidFill>
                <a:srgbClr val="000000"/>
              </a:solidFill>
              <a:effectLst/>
              <a:uLnTx/>
              <a:uFill>
                <a:solidFill>
                  <a:srgbClr val="FFFFFF"/>
                </a:solidFill>
              </a:uFill>
              <a:latin typeface="Arial"/>
            </a:endParaRPr>
          </a:p>
        </p:txBody>
      </p:sp>
    </p:spTree>
    <p:extLst>
      <p:ext uri="{BB962C8B-B14F-4D97-AF65-F5344CB8AC3E}">
        <p14:creationId xmlns:p14="http://schemas.microsoft.com/office/powerpoint/2010/main" val="21675805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2"/>
          <p:cNvPicPr/>
          <p:nvPr/>
        </p:nvPicPr>
        <p:blipFill>
          <a:blip r:embed="rId3"/>
          <a:stretch/>
        </p:blipFill>
        <p:spPr>
          <a:xfrm>
            <a:off x="7920" y="4948560"/>
            <a:ext cx="1611360" cy="757080"/>
          </a:xfrm>
          <a:prstGeom prst="rect">
            <a:avLst/>
          </a:prstGeom>
          <a:ln>
            <a:noFill/>
          </a:ln>
        </p:spPr>
      </p:pic>
      <p:sp>
        <p:nvSpPr>
          <p:cNvPr id="90" name="TextShape 1"/>
          <p:cNvSpPr txBox="1"/>
          <p:nvPr/>
        </p:nvSpPr>
        <p:spPr>
          <a:xfrm>
            <a:off x="468000" y="144000"/>
            <a:ext cx="6227640" cy="827640"/>
          </a:xfrm>
          <a:prstGeom prst="rect">
            <a:avLst/>
          </a:prstGeom>
          <a:noFill/>
          <a:ln>
            <a:noFill/>
          </a:ln>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2400" b="1" i="0" u="none" strike="noStrike" kern="0" cap="none" spc="-1" normalizeH="0" baseline="0" noProof="0">
                <a:ln>
                  <a:noFill/>
                </a:ln>
                <a:solidFill>
                  <a:srgbClr val="00A651"/>
                </a:solidFill>
                <a:effectLst/>
                <a:uLnTx/>
                <a:uFill>
                  <a:solidFill>
                    <a:srgbClr val="FFFFFF"/>
                  </a:solidFill>
                </a:uFill>
                <a:latin typeface="Arial"/>
              </a:rPr>
              <a:t>Participants
ModelWriter #1 Review</a:t>
            </a:r>
            <a:endParaRPr kumimoji="0" lang="nl-NL" sz="1800" b="0" i="0" u="none" strike="noStrike" kern="0" cap="none" spc="-1" normalizeH="0" baseline="0" noProof="0">
              <a:ln>
                <a:noFill/>
              </a:ln>
              <a:solidFill>
                <a:srgbClr val="000000"/>
              </a:solidFill>
              <a:effectLst/>
              <a:uLnTx/>
              <a:uFill>
                <a:solidFill>
                  <a:srgbClr val="FFFFFF"/>
                </a:solidFill>
              </a:uFill>
              <a:latin typeface="Calibri"/>
            </a:endParaRPr>
          </a:p>
        </p:txBody>
      </p:sp>
      <p:sp>
        <p:nvSpPr>
          <p:cNvPr id="91" name="CustomShape 2"/>
          <p:cNvSpPr/>
          <p:nvPr/>
        </p:nvSpPr>
        <p:spPr>
          <a:xfrm>
            <a:off x="3492360" y="1775160"/>
            <a:ext cx="2879640" cy="85320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Yvan Lussaud</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Etienne Juliot</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pic>
        <p:nvPicPr>
          <p:cNvPr id="92" name="Picture 14"/>
          <p:cNvPicPr/>
          <p:nvPr/>
        </p:nvPicPr>
        <p:blipFill>
          <a:blip r:embed="rId4"/>
          <a:stretch/>
        </p:blipFill>
        <p:spPr>
          <a:xfrm>
            <a:off x="3461400" y="1188360"/>
            <a:ext cx="1079640" cy="550440"/>
          </a:xfrm>
          <a:prstGeom prst="rect">
            <a:avLst/>
          </a:prstGeom>
          <a:ln>
            <a:noFill/>
          </a:ln>
        </p:spPr>
      </p:pic>
      <p:sp>
        <p:nvSpPr>
          <p:cNvPr id="93" name="TextShape 3"/>
          <p:cNvSpPr txBox="1"/>
          <p:nvPr/>
        </p:nvSpPr>
        <p:spPr>
          <a:xfrm>
            <a:off x="-252360" y="1215720"/>
            <a:ext cx="3887640" cy="1481040"/>
          </a:xfrm>
          <a:prstGeom prst="rect">
            <a:avLst/>
          </a:prstGeom>
          <a:no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2200" b="0" i="0" u="none" strike="noStrike" kern="0" cap="none" spc="-1" normalizeH="0" baseline="0" noProof="0">
                <a:ln>
                  <a:noFill/>
                </a:ln>
                <a:solidFill>
                  <a:srgbClr val="000000"/>
                </a:solidFill>
                <a:effectLst/>
                <a:uLnTx/>
                <a:uFill>
                  <a:solidFill>
                    <a:srgbClr val="FFFFFF"/>
                  </a:solidFill>
                </a:uFill>
                <a:latin typeface="Arial"/>
              </a:rPr>
              <a:t> </a:t>
            </a: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000" b="0" i="0" u="none" strike="noStrike" kern="0" cap="none" spc="-1" normalizeH="0" baseline="0" noProof="0">
                <a:ln>
                  <a:noFill/>
                </a:ln>
                <a:solidFill>
                  <a:srgbClr val="000000"/>
                </a:solidFill>
                <a:effectLst/>
                <a:uLnTx/>
                <a:uFill>
                  <a:solidFill>
                    <a:srgbClr val="FFFFFF"/>
                  </a:solidFill>
                </a:uFill>
                <a:latin typeface="Arial"/>
              </a:rPr>
              <a:t>Ferhat Erata</a:t>
            </a:r>
            <a:endParaRPr kumimoji="0" lang="nl-NL" sz="1800" b="0" i="0" u="none" strike="noStrike" kern="0" cap="none" spc="-1" normalizeH="0" baseline="0" noProof="0">
              <a:ln>
                <a:noFill/>
              </a:ln>
              <a:solidFill>
                <a:srgbClr val="000000"/>
              </a:solidFill>
              <a:effectLst/>
              <a:uLnTx/>
              <a:uFill>
                <a:solidFill>
                  <a:srgbClr val="FFFFFF"/>
                </a:solidFill>
              </a:uFill>
              <a:latin typeface="Arial"/>
            </a:endParaRP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000" b="0" i="0" u="none" strike="noStrike" kern="0" cap="none" spc="-1" normalizeH="0" baseline="0" noProof="0">
                <a:ln>
                  <a:noFill/>
                </a:ln>
                <a:solidFill>
                  <a:srgbClr val="000000"/>
                </a:solidFill>
                <a:effectLst/>
                <a:uLnTx/>
                <a:uFill>
                  <a:solidFill>
                    <a:srgbClr val="FFFFFF"/>
                  </a:solidFill>
                </a:uFill>
                <a:latin typeface="Arial"/>
              </a:rPr>
              <a:t>Dr. Moharram Challenger</a:t>
            </a:r>
            <a:endParaRPr kumimoji="0" lang="nl-NL" sz="1800" b="0" i="0" u="none" strike="noStrike" kern="0" cap="none" spc="-1" normalizeH="0" baseline="0" noProof="0">
              <a:ln>
                <a:noFill/>
              </a:ln>
              <a:solidFill>
                <a:srgbClr val="000000"/>
              </a:solidFill>
              <a:effectLst/>
              <a:uLnTx/>
              <a:uFill>
                <a:solidFill>
                  <a:srgbClr val="FFFFFF"/>
                </a:solidFill>
              </a:uFill>
              <a:latin typeface="Arial"/>
            </a:endParaRP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000" b="0" i="0" u="none" strike="noStrike" kern="0" cap="none" spc="-1" normalizeH="0" baseline="0" noProof="0">
                <a:ln>
                  <a:noFill/>
                </a:ln>
                <a:solidFill>
                  <a:srgbClr val="000000"/>
                </a:solidFill>
                <a:effectLst/>
                <a:uLnTx/>
                <a:uFill>
                  <a:solidFill>
                    <a:srgbClr val="FFFFFF"/>
                  </a:solidFill>
                </a:uFill>
                <a:latin typeface="Arial"/>
              </a:rPr>
              <a:t>Hasan Emre Kirmizi</a:t>
            </a:r>
            <a:endParaRPr kumimoji="0" lang="nl-NL" sz="1800" b="0" i="0" u="none" strike="noStrike" kern="0" cap="none" spc="-1" normalizeH="0" baseline="0" noProof="0">
              <a:ln>
                <a:noFill/>
              </a:ln>
              <a:solidFill>
                <a:srgbClr val="000000"/>
              </a:solidFill>
              <a:effectLst/>
              <a:uLnTx/>
              <a:uFill>
                <a:solidFill>
                  <a:srgbClr val="FFFFFF"/>
                </a:solidFill>
              </a:uFill>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nl-NL" sz="2200" b="0" i="0" u="none" strike="noStrike" kern="0" cap="none" spc="-1" normalizeH="0" baseline="0" noProof="0">
                <a:ln>
                  <a:noFill/>
                </a:ln>
                <a:solidFill>
                  <a:srgbClr val="000000"/>
                </a:solidFill>
                <a:effectLst/>
                <a:uLnTx/>
                <a:uFill>
                  <a:solidFill>
                    <a:srgbClr val="FFFFFF"/>
                  </a:solidFill>
                </a:uFill>
                <a:latin typeface="Arial"/>
              </a:rPr>
              <a:t> </a:t>
            </a:r>
          </a:p>
        </p:txBody>
      </p:sp>
      <p:pic>
        <p:nvPicPr>
          <p:cNvPr id="94" name="Picture 4"/>
          <p:cNvPicPr/>
          <p:nvPr/>
        </p:nvPicPr>
        <p:blipFill>
          <a:blip r:embed="rId5"/>
          <a:stretch/>
        </p:blipFill>
        <p:spPr>
          <a:xfrm>
            <a:off x="3420000" y="4272120"/>
            <a:ext cx="1583640" cy="704520"/>
          </a:xfrm>
          <a:prstGeom prst="rect">
            <a:avLst/>
          </a:prstGeom>
          <a:ln>
            <a:noFill/>
          </a:ln>
        </p:spPr>
      </p:pic>
      <p:pic>
        <p:nvPicPr>
          <p:cNvPr id="95" name="Picture 16"/>
          <p:cNvPicPr/>
          <p:nvPr/>
        </p:nvPicPr>
        <p:blipFill>
          <a:blip r:embed="rId6"/>
          <a:stretch/>
        </p:blipFill>
        <p:spPr>
          <a:xfrm>
            <a:off x="6405120" y="2633400"/>
            <a:ext cx="1517760" cy="515880"/>
          </a:xfrm>
          <a:prstGeom prst="rect">
            <a:avLst/>
          </a:prstGeom>
          <a:ln>
            <a:noFill/>
          </a:ln>
        </p:spPr>
      </p:pic>
      <p:pic>
        <p:nvPicPr>
          <p:cNvPr id="96" name="Picture 10"/>
          <p:cNvPicPr/>
          <p:nvPr/>
        </p:nvPicPr>
        <p:blipFill>
          <a:blip r:embed="rId7"/>
          <a:srcRect t="23998" b="30183"/>
          <a:stretch/>
        </p:blipFill>
        <p:spPr>
          <a:xfrm>
            <a:off x="6466680" y="4434480"/>
            <a:ext cx="1273320" cy="384840"/>
          </a:xfrm>
          <a:prstGeom prst="rect">
            <a:avLst/>
          </a:prstGeom>
          <a:ln>
            <a:noFill/>
          </a:ln>
        </p:spPr>
      </p:pic>
      <p:pic>
        <p:nvPicPr>
          <p:cNvPr id="97" name="Picture 4"/>
          <p:cNvPicPr/>
          <p:nvPr/>
        </p:nvPicPr>
        <p:blipFill>
          <a:blip r:embed="rId8"/>
          <a:stretch/>
        </p:blipFill>
        <p:spPr>
          <a:xfrm>
            <a:off x="3575880" y="2744640"/>
            <a:ext cx="2292120" cy="267120"/>
          </a:xfrm>
          <a:prstGeom prst="rect">
            <a:avLst/>
          </a:prstGeom>
          <a:ln>
            <a:noFill/>
          </a:ln>
        </p:spPr>
      </p:pic>
      <p:pic>
        <p:nvPicPr>
          <p:cNvPr id="98" name="Picture 6"/>
          <p:cNvPicPr/>
          <p:nvPr/>
        </p:nvPicPr>
        <p:blipFill>
          <a:blip r:embed="rId9"/>
          <a:stretch/>
        </p:blipFill>
        <p:spPr>
          <a:xfrm>
            <a:off x="6300360" y="1083240"/>
            <a:ext cx="1262880" cy="833400"/>
          </a:xfrm>
          <a:prstGeom prst="rect">
            <a:avLst/>
          </a:prstGeom>
          <a:ln>
            <a:noFill/>
          </a:ln>
        </p:spPr>
      </p:pic>
      <p:pic>
        <p:nvPicPr>
          <p:cNvPr id="99" name="Picture 4"/>
          <p:cNvPicPr/>
          <p:nvPr/>
        </p:nvPicPr>
        <p:blipFill>
          <a:blip r:embed="rId10"/>
          <a:stretch/>
        </p:blipFill>
        <p:spPr>
          <a:xfrm>
            <a:off x="251640" y="1302480"/>
            <a:ext cx="1087560" cy="326160"/>
          </a:xfrm>
          <a:prstGeom prst="rect">
            <a:avLst/>
          </a:prstGeom>
          <a:ln>
            <a:noFill/>
          </a:ln>
        </p:spPr>
      </p:pic>
      <p:pic>
        <p:nvPicPr>
          <p:cNvPr id="100" name="Picture 6"/>
          <p:cNvPicPr/>
          <p:nvPr/>
        </p:nvPicPr>
        <p:blipFill>
          <a:blip r:embed="rId11"/>
          <a:stretch/>
        </p:blipFill>
        <p:spPr>
          <a:xfrm>
            <a:off x="103320" y="2781000"/>
            <a:ext cx="691200" cy="691200"/>
          </a:xfrm>
          <a:prstGeom prst="rect">
            <a:avLst/>
          </a:prstGeom>
          <a:ln>
            <a:noFill/>
          </a:ln>
        </p:spPr>
      </p:pic>
      <p:sp>
        <p:nvSpPr>
          <p:cNvPr id="101" name="CustomShape 4"/>
          <p:cNvSpPr/>
          <p:nvPr/>
        </p:nvSpPr>
        <p:spPr>
          <a:xfrm>
            <a:off x="-252360" y="3440880"/>
            <a:ext cx="3887640" cy="1547640"/>
          </a:xfrm>
          <a:prstGeom prst="rect">
            <a:avLst/>
          </a:prstGeom>
          <a:noFill/>
          <a:ln>
            <a:noFill/>
          </a:ln>
        </p:spPr>
        <p:style>
          <a:lnRef idx="0">
            <a:scrgbClr r="0" g="0" b="0"/>
          </a:lnRef>
          <a:fillRef idx="0">
            <a:scrgbClr r="0" g="0" b="0"/>
          </a:fillRef>
          <a:effectRef idx="0">
            <a:scrgbClr r="0" g="0" b="0"/>
          </a:effectRef>
          <a:fontRef idx="minor"/>
        </p:style>
        <p:txBody>
          <a:bodyPr/>
          <a:lstStyle/>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dirty="0">
                <a:ln>
                  <a:noFill/>
                </a:ln>
                <a:solidFill>
                  <a:srgbClr val="000000"/>
                </a:solidFill>
                <a:effectLst/>
                <a:uLnTx/>
                <a:uFill>
                  <a:solidFill>
                    <a:srgbClr val="FFFFFF"/>
                  </a:solidFill>
                </a:uFill>
                <a:latin typeface="Arial"/>
              </a:rPr>
              <a:t>Dr. Claire Gardent</a:t>
            </a:r>
            <a:endParaRPr kumimoji="0" lang="en-US" sz="2200" b="0" i="0" u="none" strike="noStrike" kern="0" cap="none" spc="-1" normalizeH="0" baseline="0" noProof="0" dirty="0">
              <a:ln>
                <a:noFill/>
              </a:ln>
              <a:solidFill>
                <a:srgbClr val="000000"/>
              </a:solidFill>
              <a:effectLst/>
              <a:uLnTx/>
              <a:uFill>
                <a:solidFill>
                  <a:srgbClr val="FFFFFF"/>
                </a:solidFill>
              </a:uFill>
              <a:latin typeface="Arial"/>
            </a:endParaRP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dirty="0">
                <a:ln>
                  <a:noFill/>
                </a:ln>
                <a:solidFill>
                  <a:srgbClr val="000000"/>
                </a:solidFill>
                <a:effectLst/>
                <a:uLnTx/>
                <a:uFill>
                  <a:solidFill>
                    <a:srgbClr val="FFFFFF"/>
                  </a:solidFill>
                </a:uFill>
                <a:latin typeface="Arial"/>
              </a:rPr>
              <a:t>Dr. Samuel Cruz-Lara</a:t>
            </a:r>
            <a:endParaRPr kumimoji="0" lang="en-US" sz="2200" b="0" i="0" u="none" strike="noStrike" kern="0" cap="none" spc="-1" normalizeH="0" baseline="0" noProof="0" dirty="0">
              <a:ln>
                <a:noFill/>
              </a:ln>
              <a:solidFill>
                <a:srgbClr val="000000"/>
              </a:solidFill>
              <a:effectLst/>
              <a:uLnTx/>
              <a:uFill>
                <a:solidFill>
                  <a:srgbClr val="FFFFFF"/>
                </a:solidFill>
              </a:uFill>
              <a:latin typeface="Arial"/>
            </a:endParaRP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dirty="0">
                <a:ln>
                  <a:noFill/>
                </a:ln>
                <a:solidFill>
                  <a:srgbClr val="000000"/>
                </a:solidFill>
                <a:effectLst/>
                <a:uLnTx/>
                <a:uFill>
                  <a:solidFill>
                    <a:srgbClr val="FFFFFF"/>
                  </a:solidFill>
                </a:uFill>
                <a:latin typeface="Arial"/>
              </a:rPr>
              <a:t>Dr. </a:t>
            </a:r>
            <a:r>
              <a:rPr kumimoji="0" lang="en-US" sz="2000" b="0" i="0" u="none" strike="noStrike" kern="0" cap="none" spc="-1" normalizeH="0" baseline="0" noProof="0" dirty="0" err="1">
                <a:ln>
                  <a:noFill/>
                </a:ln>
                <a:solidFill>
                  <a:srgbClr val="000000"/>
                </a:solidFill>
                <a:effectLst/>
                <a:uLnTx/>
                <a:uFill>
                  <a:solidFill>
                    <a:srgbClr val="FFFFFF"/>
                  </a:solidFill>
                </a:uFill>
                <a:latin typeface="Arial"/>
              </a:rPr>
              <a:t>Bikash</a:t>
            </a:r>
            <a:r>
              <a:rPr kumimoji="0" lang="en-US" sz="2000" b="0" i="0" u="none" strike="noStrike" kern="0" cap="none" spc="-1" normalizeH="0" baseline="0" noProof="0" dirty="0">
                <a:ln>
                  <a:noFill/>
                </a:ln>
                <a:solidFill>
                  <a:srgbClr val="000000"/>
                </a:solidFill>
                <a:effectLst/>
                <a:uLnTx/>
                <a:uFill>
                  <a:solidFill>
                    <a:srgbClr val="FFFFFF"/>
                  </a:solidFill>
                </a:uFill>
                <a:latin typeface="Arial"/>
              </a:rPr>
              <a:t> </a:t>
            </a:r>
            <a:r>
              <a:rPr kumimoji="0" lang="en-US" sz="2000" b="0" i="0" u="none" strike="noStrike" kern="0" cap="none" spc="-1" normalizeH="0" baseline="0" noProof="0" dirty="0" err="1">
                <a:ln>
                  <a:noFill/>
                </a:ln>
                <a:solidFill>
                  <a:srgbClr val="000000"/>
                </a:solidFill>
                <a:effectLst/>
                <a:uLnTx/>
                <a:uFill>
                  <a:solidFill>
                    <a:srgbClr val="FFFFFF"/>
                  </a:solidFill>
                </a:uFill>
                <a:latin typeface="Arial"/>
              </a:rPr>
              <a:t>Gyawali</a:t>
            </a:r>
            <a:endParaRPr kumimoji="0" lang="en-US" sz="2200" b="0" i="0" u="none" strike="noStrike" kern="0" cap="none" spc="-1" normalizeH="0" baseline="0" noProof="0" dirty="0">
              <a:ln>
                <a:noFill/>
              </a:ln>
              <a:solidFill>
                <a:srgbClr val="000000"/>
              </a:solidFill>
              <a:effectLst/>
              <a:uLnTx/>
              <a:uFill>
                <a:solidFill>
                  <a:srgbClr val="FFFFFF"/>
                </a:solidFill>
              </a:uFill>
              <a:latin typeface="Arial"/>
            </a:endParaRPr>
          </a:p>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dirty="0">
                <a:ln>
                  <a:noFill/>
                </a:ln>
                <a:solidFill>
                  <a:srgbClr val="000000"/>
                </a:solidFill>
                <a:effectLst/>
                <a:uLnTx/>
                <a:uFill>
                  <a:solidFill>
                    <a:srgbClr val="FFFFFF"/>
                  </a:solidFill>
                </a:uFill>
                <a:latin typeface="Arial"/>
              </a:rPr>
              <a:t>Anastasia </a:t>
            </a:r>
            <a:r>
              <a:rPr kumimoji="0" lang="en-US" sz="2000" b="0" i="0" u="none" strike="noStrike" kern="0" cap="none" spc="-1" normalizeH="0" baseline="0" noProof="0" dirty="0" err="1">
                <a:ln>
                  <a:noFill/>
                </a:ln>
                <a:solidFill>
                  <a:srgbClr val="000000"/>
                </a:solidFill>
                <a:effectLst/>
                <a:uLnTx/>
                <a:uFill>
                  <a:solidFill>
                    <a:srgbClr val="FFFFFF"/>
                  </a:solidFill>
                </a:uFill>
                <a:latin typeface="Arial"/>
              </a:rPr>
              <a:t>Shimorina</a:t>
            </a:r>
            <a:endParaRPr kumimoji="0" lang="en-US" sz="2200" b="0" i="0" u="none" strike="noStrike" kern="0" cap="none" spc="-1" normalizeH="0" baseline="0" noProof="0" dirty="0">
              <a:ln>
                <a:noFill/>
              </a:ln>
              <a:solidFill>
                <a:srgbClr val="000000"/>
              </a:solidFill>
              <a:effectLst/>
              <a:uLnTx/>
              <a:uFill>
                <a:solidFill>
                  <a:srgbClr val="FFFFFF"/>
                </a:solidFill>
              </a:uFill>
              <a:latin typeface="Arial"/>
            </a:endParaRPr>
          </a:p>
        </p:txBody>
      </p:sp>
      <p:sp>
        <p:nvSpPr>
          <p:cNvPr id="102" name="CustomShape 5"/>
          <p:cNvSpPr/>
          <p:nvPr/>
        </p:nvSpPr>
        <p:spPr>
          <a:xfrm>
            <a:off x="-252360" y="5609880"/>
            <a:ext cx="3887640" cy="423000"/>
          </a:xfrm>
          <a:prstGeom prst="rect">
            <a:avLst/>
          </a:prstGeom>
          <a:noFill/>
          <a:ln>
            <a:noFill/>
          </a:ln>
        </p:spPr>
        <p:style>
          <a:lnRef idx="0">
            <a:scrgbClr r="0" g="0" b="0"/>
          </a:lnRef>
          <a:fillRef idx="0">
            <a:scrgbClr r="0" g="0" b="0"/>
          </a:fillRef>
          <a:effectRef idx="0">
            <a:scrgbClr r="0" g="0" b="0"/>
          </a:effectRef>
          <a:fontRef idx="minor"/>
        </p:style>
        <p:txBody>
          <a:bodyPr/>
          <a:lstStyle/>
          <a:p>
            <a:pPr marL="625320" marR="0" lvl="1" indent="-26460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Dr. Anne Monceaux</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
        <p:nvSpPr>
          <p:cNvPr id="103" name="CustomShape 6"/>
          <p:cNvSpPr/>
          <p:nvPr/>
        </p:nvSpPr>
        <p:spPr>
          <a:xfrm>
            <a:off x="3530880" y="4946400"/>
            <a:ext cx="2913120" cy="129060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Dr. Geylani Kardas</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Mehmet Onat</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Hale Gezgen</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
        <p:nvSpPr>
          <p:cNvPr id="104" name="CustomShape 7"/>
          <p:cNvSpPr/>
          <p:nvPr/>
        </p:nvSpPr>
        <p:spPr>
          <a:xfrm>
            <a:off x="6384600" y="3170880"/>
            <a:ext cx="2913120" cy="112176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Dr. Guven Köse</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Omurhan Soysal</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Aydin Can Polatkan</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
        <p:nvSpPr>
          <p:cNvPr id="105" name="CustomShape 8"/>
          <p:cNvSpPr/>
          <p:nvPr/>
        </p:nvSpPr>
        <p:spPr>
          <a:xfrm>
            <a:off x="6405120" y="4943160"/>
            <a:ext cx="2913120" cy="114984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Ersan Gürdoğan</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Taskin Kızıl</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Oguz Yavuz</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
        <p:nvSpPr>
          <p:cNvPr id="106" name="CustomShape 9"/>
          <p:cNvSpPr/>
          <p:nvPr/>
        </p:nvSpPr>
        <p:spPr>
          <a:xfrm>
            <a:off x="6372360" y="1789200"/>
            <a:ext cx="2355840" cy="90756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Dr. Eray Tuzun</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Yagup Macit</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
        <p:nvSpPr>
          <p:cNvPr id="107" name="CustomShape 10"/>
          <p:cNvSpPr/>
          <p:nvPr/>
        </p:nvSpPr>
        <p:spPr>
          <a:xfrm>
            <a:off x="3492000" y="3129840"/>
            <a:ext cx="2913120" cy="1163160"/>
          </a:xfrm>
          <a:prstGeom prst="rect">
            <a:avLst/>
          </a:prstGeom>
          <a:noFill/>
          <a:ln>
            <a:noFill/>
          </a:ln>
        </p:spPr>
        <p:style>
          <a:lnRef idx="0">
            <a:scrgbClr r="0" g="0" b="0"/>
          </a:lnRef>
          <a:fillRef idx="0">
            <a:scrgbClr r="0" g="0" b="0"/>
          </a:fillRef>
          <a:effectRef idx="0">
            <a:scrgbClr r="0" g="0" b="0"/>
          </a:effectRef>
          <a:fontRef idx="minor"/>
        </p:style>
        <p:txBody>
          <a:bodyPr/>
          <a:lstStyle/>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Tuğçe Yiğiter</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Alan Endersoy</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en-US" sz="2000" b="0" i="0" u="none" strike="noStrike" kern="0" cap="none" spc="-1" normalizeH="0" baseline="0" noProof="0">
                <a:ln>
                  <a:noFill/>
                </a:ln>
                <a:solidFill>
                  <a:srgbClr val="000000"/>
                </a:solidFill>
                <a:effectLst/>
                <a:uLnTx/>
                <a:uFill>
                  <a:solidFill>
                    <a:srgbClr val="FFFFFF"/>
                  </a:solidFill>
                </a:uFill>
                <a:latin typeface="Arial"/>
              </a:rPr>
              <a:t>Dr. Emrah Kinav</a:t>
            </a:r>
            <a:endParaRPr kumimoji="0" lang="en-US" sz="2200" b="0" i="0" u="none" strike="noStrike" kern="0" cap="none" spc="-1" normalizeH="0" baseline="0" noProof="0">
              <a:ln>
                <a:noFill/>
              </a:ln>
              <a:solidFill>
                <a:srgbClr val="000000"/>
              </a:solidFill>
              <a:effectLst/>
              <a:uLnTx/>
              <a:uFill>
                <a:solidFill>
                  <a:srgbClr val="FFFFFF"/>
                </a:solidFill>
              </a:uFill>
              <a:latin typeface="Arial"/>
            </a:endParaRPr>
          </a:p>
        </p:txBody>
      </p:sp>
    </p:spTree>
    <p:extLst>
      <p:ext uri="{BB962C8B-B14F-4D97-AF65-F5344CB8AC3E}">
        <p14:creationId xmlns:p14="http://schemas.microsoft.com/office/powerpoint/2010/main" val="9094378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468000" y="144000"/>
            <a:ext cx="6227640" cy="827640"/>
          </a:xfrm>
          <a:prstGeom prst="rect">
            <a:avLst/>
          </a:prstGeom>
          <a:noFill/>
          <a:ln>
            <a:noFill/>
          </a:ln>
        </p:spPr>
        <p:txBody>
          <a:bodyPr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2400" b="1" i="0" u="none" strike="noStrike" kern="0" cap="none" spc="-1" normalizeH="0" baseline="0" noProof="0">
                <a:ln>
                  <a:noFill/>
                </a:ln>
                <a:solidFill>
                  <a:srgbClr val="00A651"/>
                </a:solidFill>
                <a:effectLst/>
                <a:uLnTx/>
                <a:uFill>
                  <a:solidFill>
                    <a:srgbClr val="FFFFFF"/>
                  </a:solidFill>
                </a:uFill>
                <a:latin typeface="Arial"/>
              </a:rPr>
              <a:t>Agenda [13:00 - 17:00]</a:t>
            </a:r>
            <a:endParaRPr kumimoji="0" lang="nl-NL" sz="1800" b="0" i="0" u="none" strike="noStrike" kern="0" cap="none" spc="-1" normalizeH="0" baseline="0" noProof="0">
              <a:ln>
                <a:noFill/>
              </a:ln>
              <a:solidFill>
                <a:srgbClr val="000000"/>
              </a:solidFill>
              <a:effectLst/>
              <a:uLnTx/>
              <a:uFill>
                <a:solidFill>
                  <a:srgbClr val="FFFFFF"/>
                </a:solidFill>
              </a:uFill>
              <a:latin typeface="Calibri"/>
            </a:endParaRPr>
          </a:p>
        </p:txBody>
      </p:sp>
      <p:sp>
        <p:nvSpPr>
          <p:cNvPr id="88" name="TextShape 2"/>
          <p:cNvSpPr txBox="1"/>
          <p:nvPr/>
        </p:nvSpPr>
        <p:spPr>
          <a:xfrm>
            <a:off x="468000" y="1332000"/>
            <a:ext cx="8424000" cy="5039640"/>
          </a:xfrm>
          <a:prstGeom prst="rect">
            <a:avLst/>
          </a:prstGeom>
          <a:noFill/>
          <a:ln>
            <a:noFill/>
          </a:ln>
        </p:spPr>
        <p:txBody>
          <a:bodyPr/>
          <a:lstStyle/>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Introduction</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 (5 mins) [13:00 - 13:05]</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Overview of the project (WP5) </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(15 min) [13:05 - 13:20]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Industrial Use Cases (WP1) </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(30 min) [13:20 - 13:50]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rPr>
              <a:t>Exploitation Related Activities (WP7) </a:t>
            </a:r>
            <a:r>
              <a:rPr kumimoji="0" lang="nl-NL" sz="2200" b="0" i="0" u="none" strike="noStrike" kern="0" cap="none" spc="-1" normalizeH="0" baseline="0" noProof="0" dirty="0">
                <a:ln>
                  <a:noFill/>
                </a:ln>
                <a:solidFill>
                  <a:srgbClr val="000000"/>
                </a:solidFill>
                <a:effectLst/>
                <a:uLnTx/>
                <a:uFill>
                  <a:solidFill>
                    <a:srgbClr val="FFFFFF"/>
                  </a:solidFill>
                </a:uFill>
              </a:rPr>
              <a:t>(10 mins) [13:50 - 14:00]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Technical Innovations (WP2, 3 &amp; 4) </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(30 mins) [14:00 - 14:30]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User Interfaces &amp; Integration (WP6) </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(10 mins) [14:30 - 14:40]</a:t>
            </a: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200" b="0" i="0" u="none" strike="noStrike" kern="0" cap="none" spc="-1" normalizeH="0" baseline="0" noProof="0" dirty="0">
                <a:ln>
                  <a:noFill/>
                </a:ln>
                <a:solidFill>
                  <a:srgbClr val="000000"/>
                </a:solidFill>
                <a:effectLst/>
                <a:uLnTx/>
                <a:uFill>
                  <a:solidFill>
                    <a:srgbClr val="FFFFFF"/>
                  </a:solidFill>
                </a:uFill>
                <a:latin typeface="Arial"/>
              </a:rPr>
              <a:t>Break (20 mins) [14:40 - 15:00]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startAt="6"/>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Demonstrations</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 (60 mins) [15:00 - 16:00]</a:t>
            </a:r>
          </a:p>
          <a:p>
            <a:pPr marL="457200" marR="0" lvl="0" indent="-456840" defTabSz="914400" eaLnBrk="1" fontAlgn="auto" latinLnBrk="0" hangingPunct="1">
              <a:lnSpc>
                <a:spcPct val="100000"/>
              </a:lnSpc>
              <a:spcBef>
                <a:spcPts val="0"/>
              </a:spcBef>
              <a:spcAft>
                <a:spcPts val="0"/>
              </a:spcAft>
              <a:buClr>
                <a:srgbClr val="FF0000"/>
              </a:buClr>
              <a:buSzTx/>
              <a:buFont typeface="Calibri"/>
              <a:buAutoNum type="arabicPeriod" startAt="6"/>
              <a:tabLst/>
              <a:defRPr/>
            </a:pPr>
            <a:r>
              <a:rPr kumimoji="0" lang="nl-NL" sz="2200" b="0" i="0" u="none" strike="noStrike" kern="0" cap="none" spc="-1" normalizeH="0" baseline="0" noProof="0" dirty="0">
                <a:ln>
                  <a:noFill/>
                </a:ln>
                <a:solidFill>
                  <a:srgbClr val="FF0000"/>
                </a:solidFill>
                <a:effectLst/>
                <a:uLnTx/>
                <a:uFill>
                  <a:solidFill>
                    <a:srgbClr val="FFFFFF"/>
                  </a:solidFill>
                </a:uFill>
                <a:latin typeface="Arial"/>
              </a:rPr>
              <a:t>Conclusions</a:t>
            </a:r>
            <a:r>
              <a:rPr kumimoji="0" lang="nl-NL" sz="2200" b="0" i="0" u="none" strike="noStrike" kern="0" cap="none" spc="-1" normalizeH="0" baseline="0" noProof="0" dirty="0">
                <a:ln>
                  <a:noFill/>
                </a:ln>
                <a:solidFill>
                  <a:srgbClr val="000000"/>
                </a:solidFill>
                <a:effectLst/>
                <a:uLnTx/>
                <a:uFill>
                  <a:solidFill>
                    <a:srgbClr val="FFFFFF"/>
                  </a:solidFill>
                </a:uFill>
                <a:latin typeface="Arial"/>
              </a:rPr>
              <a:t> (10 mins) [16:00 - 16:10]</a:t>
            </a: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200" b="0" i="0" u="none" strike="noStrike" kern="0" cap="none" spc="-1" normalizeH="0" baseline="0" noProof="0" dirty="0">
                <a:ln>
                  <a:noFill/>
                </a:ln>
                <a:solidFill>
                  <a:srgbClr val="000000"/>
                </a:solidFill>
                <a:effectLst/>
                <a:uLnTx/>
                <a:uFill>
                  <a:solidFill>
                    <a:srgbClr val="FFFFFF"/>
                  </a:solidFill>
                </a:uFill>
                <a:latin typeface="Arial"/>
              </a:rPr>
              <a:t>Reviewers’ Private Section (30 min) [16:10 - 16:40]</a:t>
            </a: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200" b="0" i="0" u="none" strike="noStrike" kern="0" cap="none" spc="-1" normalizeH="0" baseline="0" noProof="0" dirty="0">
                <a:ln>
                  <a:noFill/>
                </a:ln>
                <a:solidFill>
                  <a:srgbClr val="000000"/>
                </a:solidFill>
                <a:effectLst/>
                <a:uLnTx/>
                <a:uFill>
                  <a:solidFill>
                    <a:srgbClr val="FFFFFF"/>
                  </a:solidFill>
                </a:uFill>
                <a:latin typeface="Arial"/>
              </a:rPr>
              <a:t>Feedback Session (15min) [16:40 - 16:55]</a:t>
            </a:r>
          </a:p>
          <a:p>
            <a:pPr marL="343080" marR="0" lvl="0" indent="-342720" defTabSz="914400" eaLnBrk="1" fontAlgn="auto" latinLnBrk="0" hangingPunct="1">
              <a:lnSpc>
                <a:spcPct val="100000"/>
              </a:lnSpc>
              <a:spcBef>
                <a:spcPts val="0"/>
              </a:spcBef>
              <a:spcAft>
                <a:spcPts val="0"/>
              </a:spcAft>
              <a:buClr>
                <a:srgbClr val="000000"/>
              </a:buClr>
              <a:buSzTx/>
              <a:buFont typeface="Wingdings" charset="2"/>
              <a:buChar char=""/>
              <a:tabLst/>
              <a:defRPr/>
            </a:pPr>
            <a:r>
              <a:rPr kumimoji="0" lang="nl-NL" sz="2200" b="0" i="0" u="none" strike="noStrike" kern="0" cap="none" spc="-1" normalizeH="0" baseline="0" noProof="0" dirty="0">
                <a:ln>
                  <a:noFill/>
                </a:ln>
                <a:solidFill>
                  <a:srgbClr val="000000"/>
                </a:solidFill>
                <a:effectLst/>
                <a:uLnTx/>
                <a:uFill>
                  <a:solidFill>
                    <a:srgbClr val="FFFFFF"/>
                  </a:solidFill>
                </a:uFill>
                <a:latin typeface="Arial"/>
              </a:rPr>
              <a:t>Final Words (5 min) [16:55 - 17:00]</a:t>
            </a:r>
          </a:p>
        </p:txBody>
      </p:sp>
    </p:spTree>
    <p:extLst>
      <p:ext uri="{BB962C8B-B14F-4D97-AF65-F5344CB8AC3E}">
        <p14:creationId xmlns:p14="http://schemas.microsoft.com/office/powerpoint/2010/main" val="193055371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a:t>2 Overview of the Project</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a:t>Ferhat Erata </a:t>
            </a:r>
            <a:endParaRPr lang="en-US" sz="1800" b="1" i="1" dirty="0"/>
          </a:p>
          <a:p>
            <a:pPr algn="just"/>
            <a:r>
              <a:rPr lang="tr-TR" sz="1800" b="1" i="1" dirty="0"/>
              <a:t>UNIT, ModelWriter Project Leader</a:t>
            </a:r>
            <a:endParaRPr lang="en-US" sz="1800" b="1" i="1" dirty="0"/>
          </a:p>
        </p:txBody>
      </p:sp>
    </p:spTree>
    <p:extLst>
      <p:ext uri="{BB962C8B-B14F-4D97-AF65-F5344CB8AC3E}">
        <p14:creationId xmlns:p14="http://schemas.microsoft.com/office/powerpoint/2010/main" val="1089296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ModelWriter</a:t>
            </a:r>
            <a:br>
              <a:rPr lang="en-US" dirty="0"/>
            </a:br>
            <a:r>
              <a:rPr lang="tr-TR" dirty="0">
                <a:solidFill>
                  <a:schemeClr val="tx1">
                    <a:lumMod val="50000"/>
                    <a:lumOff val="50000"/>
                  </a:schemeClr>
                </a:solidFill>
              </a:rPr>
              <a:t>Open Source Software</a:t>
            </a:r>
            <a:r>
              <a:rPr lang="en-US" dirty="0">
                <a:solidFill>
                  <a:schemeClr val="tx1">
                    <a:lumMod val="50000"/>
                    <a:lumOff val="50000"/>
                  </a:schemeClr>
                </a:solidFill>
              </a:rPr>
              <a:t> (year #1)</a:t>
            </a:r>
            <a:endParaRPr lang="en-US" dirty="0"/>
          </a:p>
        </p:txBody>
      </p:sp>
      <p:grpSp>
        <p:nvGrpSpPr>
          <p:cNvPr id="27" name="Group 26"/>
          <p:cNvGrpSpPr/>
          <p:nvPr/>
        </p:nvGrpSpPr>
        <p:grpSpPr>
          <a:xfrm>
            <a:off x="7561728" y="4456457"/>
            <a:ext cx="1175898" cy="2041952"/>
            <a:chOff x="7561728" y="4456457"/>
            <a:chExt cx="1175898" cy="2041952"/>
          </a:xfrm>
        </p:grpSpPr>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tea3.org/assets/itea/organisation-logo/2113-be6cf8c646e929c5081ab4a44f3d717dffb9c5fb2ca74b922be6fddfc88df6acbee9a9b5fec8109d5b87fe63c33d4b58e7ee9d67cbe0347bcb953f12911071f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637" y="5517232"/>
              <a:ext cx="952500" cy="3333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grpSp>
      <p:grpSp>
        <p:nvGrpSpPr>
          <p:cNvPr id="31" name="Group 30"/>
          <p:cNvGrpSpPr/>
          <p:nvPr/>
        </p:nvGrpSpPr>
        <p:grpSpPr>
          <a:xfrm>
            <a:off x="7475578" y="1287532"/>
            <a:ext cx="1077597" cy="2129652"/>
            <a:chOff x="7475578" y="1287532"/>
            <a:chExt cx="1077597" cy="2129652"/>
          </a:xfrm>
        </p:grpSpPr>
        <p:sp>
          <p:nvSpPr>
            <p:cNvPr id="6" name="Line Callout 1 (Accent Bar) 5"/>
            <p:cNvSpPr/>
            <p:nvPr/>
          </p:nvSpPr>
          <p:spPr>
            <a:xfrm>
              <a:off x="7523628" y="1330130"/>
              <a:ext cx="914400" cy="2087054"/>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75578" y="1287532"/>
              <a:ext cx="1077597" cy="1886765"/>
              <a:chOff x="7475578" y="1287532"/>
              <a:chExt cx="1077597" cy="1886765"/>
            </a:xfrm>
          </p:grpSpPr>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5578" y="1577409"/>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23628" y="1287532"/>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3578" y="2165120"/>
                <a:ext cx="9525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tea3.org/assets/itea/organisation-logo/1969-08d354f2199dcdf12b7e8e759cc772243818f700d916397086eaacd6d59443839ced2ee6b2abf43cbfae271464f3d36bf01bbb8ac42b1a01cc56ce54df623b07.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01443" y="2604832"/>
                <a:ext cx="9429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2">
                <a:extLst>
                  <a:ext uri="{28A0092B-C50C-407E-A947-70E740481C1C}">
                    <a14:useLocalDpi xmlns:a14="http://schemas.microsoft.com/office/drawing/2010/main" val="0"/>
                  </a:ext>
                </a:extLst>
              </a:blip>
              <a:srcRect t="24025" b="30158"/>
              <a:stretch/>
            </p:blipFill>
            <p:spPr bwMode="auto">
              <a:xfrm>
                <a:off x="7524328" y="2886265"/>
                <a:ext cx="952500" cy="28803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lumMod val="75000"/>
              <a:lumOff val="25000"/>
            </a:schemeClr>
          </a:solidFill>
        </p:grpSpPr>
        <p:sp>
          <p:nvSpPr>
            <p:cNvPr id="9" name="Chevron 8"/>
            <p:cNvSpPr/>
            <p:nvPr/>
          </p:nvSpPr>
          <p:spPr>
            <a:xfrm rot="5400000">
              <a:off x="5511777" y="5818912"/>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a:solidFill>
                  <a:schemeClr val="tx1">
                    <a:lumMod val="75000"/>
                    <a:lumOff val="25000"/>
                  </a:schemeClr>
                </a:solidFill>
              </a:rPr>
              <a:t>Industrial Use Cases</a:t>
            </a:r>
          </a:p>
          <a:p>
            <a:r>
              <a:rPr lang="tr-TR" sz="1400" b="1" dirty="0">
                <a:solidFill>
                  <a:schemeClr val="tx1">
                    <a:lumMod val="75000"/>
                    <a:lumOff val="25000"/>
                  </a:schemeClr>
                </a:solidFill>
              </a:rPr>
              <a:t>Success Stories</a:t>
            </a:r>
          </a:p>
          <a:p>
            <a:r>
              <a:rPr lang="tr-TR" sz="1400" b="1" dirty="0">
                <a:solidFill>
                  <a:schemeClr val="tx1">
                    <a:lumMod val="75000"/>
                    <a:lumOff val="25000"/>
                  </a:schemeClr>
                </a:solidFill>
              </a:rPr>
              <a:t>Long Term Agreements</a:t>
            </a:r>
            <a:endParaRPr lang="en-US" sz="1400" b="1" dirty="0">
              <a:solidFill>
                <a:schemeClr val="tx1">
                  <a:lumMod val="75000"/>
                  <a:lumOff val="25000"/>
                </a:schemeClr>
              </a:solidFill>
            </a:endParaRPr>
          </a:p>
        </p:txBody>
      </p:sp>
      <p:sp>
        <p:nvSpPr>
          <p:cNvPr id="35" name="TextBox 34"/>
          <p:cNvSpPr txBox="1"/>
          <p:nvPr/>
        </p:nvSpPr>
        <p:spPr>
          <a:xfrm>
            <a:off x="76006" y="4521318"/>
            <a:ext cx="1976287" cy="954107"/>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a:t>New Product &amp; Services</a:t>
            </a:r>
          </a:p>
          <a:p>
            <a:r>
              <a:rPr lang="tr-TR" dirty="0"/>
              <a:t>Commercialization </a:t>
            </a:r>
          </a:p>
          <a:p>
            <a:r>
              <a:rPr lang="tr-TR" dirty="0"/>
              <a:t>Open Source Software</a:t>
            </a:r>
          </a:p>
          <a:p>
            <a:r>
              <a:rPr lang="tr-TR" dirty="0"/>
              <a:t>Standardization</a:t>
            </a:r>
            <a:endParaRPr lang="en-US" dirty="0"/>
          </a:p>
        </p:txBody>
      </p:sp>
      <p:sp>
        <p:nvSpPr>
          <p:cNvPr id="36" name="TextBox 35"/>
          <p:cNvSpPr txBox="1"/>
          <p:nvPr/>
        </p:nvSpPr>
        <p:spPr>
          <a:xfrm>
            <a:off x="4303200" y="6159936"/>
            <a:ext cx="2966935" cy="523220"/>
          </a:xfrm>
          <a:prstGeom prst="rect">
            <a:avLst/>
          </a:prstGeom>
          <a:noFill/>
        </p:spPr>
        <p:txBody>
          <a:bodyPr wrap="square" rtlCol="0">
            <a:spAutoFit/>
          </a:bodyPr>
          <a:lstStyle/>
          <a:p>
            <a:r>
              <a:rPr lang="tr-TR" sz="1400" b="1" dirty="0">
                <a:solidFill>
                  <a:schemeClr val="tx1">
                    <a:lumMod val="75000"/>
                    <a:lumOff val="25000"/>
                  </a:schemeClr>
                </a:solidFill>
              </a:rPr>
              <a:t>New Standard or Standard Extension</a:t>
            </a:r>
          </a:p>
          <a:p>
            <a:r>
              <a:rPr lang="tr-TR" sz="1400" b="1" dirty="0">
                <a:solidFill>
                  <a:schemeClr val="tx1">
                    <a:lumMod val="75000"/>
                    <a:lumOff val="25000"/>
                  </a:schemeClr>
                </a:solidFill>
              </a:rPr>
              <a:t>Publications, Open Source Software</a:t>
            </a:r>
            <a:endParaRPr lang="en-US" sz="1400" b="1" dirty="0">
              <a:solidFill>
                <a:schemeClr val="tx1">
                  <a:lumMod val="75000"/>
                  <a:lumOff val="25000"/>
                </a:schemeClr>
              </a:solidFill>
            </a:endParaRPr>
          </a:p>
        </p:txBody>
      </p:sp>
      <p:grpSp>
        <p:nvGrpSpPr>
          <p:cNvPr id="4" name="Group 3"/>
          <p:cNvGrpSpPr/>
          <p:nvPr/>
        </p:nvGrpSpPr>
        <p:grpSpPr>
          <a:xfrm>
            <a:off x="76006" y="1948356"/>
            <a:ext cx="1062244" cy="1400392"/>
            <a:chOff x="76006" y="1948356"/>
            <a:chExt cx="1062244" cy="1400392"/>
          </a:xfrm>
        </p:grpSpPr>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8748" y="1948516"/>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748" y="2952159"/>
              <a:ext cx="974638" cy="331378"/>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129682" y="1948356"/>
              <a:ext cx="1008568" cy="1400392"/>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006" y="2477366"/>
              <a:ext cx="1019724" cy="25493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3335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1000"/>
                                        <p:tgtEl>
                                          <p:spTgt spid="31"/>
                                        </p:tgtEl>
                                      </p:cBhvr>
                                    </p:animEffect>
                                    <p:anim calcmode="lin" valueType="num">
                                      <p:cBhvr>
                                        <p:cTn id="12" dur="1000" fill="hold"/>
                                        <p:tgtEl>
                                          <p:spTgt spid="31"/>
                                        </p:tgtEl>
                                        <p:attrNameLst>
                                          <p:attrName>ppt_x</p:attrName>
                                        </p:attrNameLst>
                                      </p:cBhvr>
                                      <p:tavLst>
                                        <p:tav tm="0">
                                          <p:val>
                                            <p:strVal val="#ppt_x"/>
                                          </p:val>
                                        </p:tav>
                                        <p:tav tm="100000">
                                          <p:val>
                                            <p:strVal val="#ppt_x"/>
                                          </p:val>
                                        </p:tav>
                                      </p:tavLst>
                                    </p:anim>
                                    <p:anim calcmode="lin" valueType="num">
                                      <p:cBhvr>
                                        <p:cTn id="13" dur="1000" fill="hold"/>
                                        <p:tgtEl>
                                          <p:spTgt spid="31"/>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ppt_x"/>
                                          </p:val>
                                        </p:tav>
                                        <p:tav tm="100000">
                                          <p:val>
                                            <p:strVal val="#ppt_x"/>
                                          </p:val>
                                        </p:tav>
                                      </p:tavLst>
                                    </p:anim>
                                    <p:anim calcmode="lin" valueType="num">
                                      <p:cBhvr additive="base">
                                        <p:cTn id="1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12" grpId="0"/>
      <p:bldP spid="35"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ModelWriter</a:t>
            </a:r>
            <a:br>
              <a:rPr lang="en-US" dirty="0"/>
            </a:br>
            <a:r>
              <a:rPr lang="tr-TR" dirty="0">
                <a:solidFill>
                  <a:schemeClr val="tx1">
                    <a:lumMod val="50000"/>
                    <a:lumOff val="50000"/>
                  </a:schemeClr>
                </a:solidFill>
              </a:rPr>
              <a:t>Open Source Software</a:t>
            </a:r>
            <a:r>
              <a:rPr lang="en-US" dirty="0">
                <a:solidFill>
                  <a:schemeClr val="tx1">
                    <a:lumMod val="50000"/>
                    <a:lumOff val="50000"/>
                  </a:schemeClr>
                </a:solidFill>
              </a:rPr>
              <a:t> (year #2)</a:t>
            </a:r>
            <a:endParaRPr lang="en-US" dirty="0"/>
          </a:p>
        </p:txBody>
      </p:sp>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920" y="1374368"/>
            <a:ext cx="981566" cy="29447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422" y="2348799"/>
            <a:ext cx="1086202" cy="369310"/>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129682" y="1426677"/>
            <a:ext cx="1201958" cy="1960003"/>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ine Callout 1 (Accent Bar) 5"/>
          <p:cNvSpPr/>
          <p:nvPr/>
        </p:nvSpPr>
        <p:spPr>
          <a:xfrm>
            <a:off x="7451620" y="1599390"/>
            <a:ext cx="914400" cy="1325575"/>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03570" y="1925697"/>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51620" y="1535969"/>
            <a:ext cx="1116764" cy="524879"/>
          </a:xfrm>
          <a:prstGeom prst="rect">
            <a:avLst/>
          </a:prstGeom>
          <a:noFill/>
          <a:extLst>
            <a:ext uri="{909E8E84-426E-40DD-AFC4-6F175D3DCCD1}">
              <a14:hiddenFill xmlns:a14="http://schemas.microsoft.com/office/drawing/2010/main">
                <a:solidFill>
                  <a:srgbClr val="FFFFFF"/>
                </a:solidFill>
              </a14:hiddenFill>
            </a:ext>
          </a:extLst>
        </p:spPr>
      </p:pic>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lumMod val="75000"/>
              <a:lumOff val="25000"/>
            </a:schemeClr>
          </a:solidFill>
        </p:grpSpPr>
        <p:sp>
          <p:nvSpPr>
            <p:cNvPr id="9" name="Chevron 8"/>
            <p:cNvSpPr/>
            <p:nvPr/>
          </p:nvSpPr>
          <p:spPr>
            <a:xfrm rot="5400000">
              <a:off x="5511777" y="5818912"/>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a:solidFill>
                  <a:schemeClr val="tx1">
                    <a:lumMod val="75000"/>
                    <a:lumOff val="25000"/>
                  </a:schemeClr>
                </a:solidFill>
              </a:rPr>
              <a:t>Industrial Use Cases</a:t>
            </a:r>
          </a:p>
          <a:p>
            <a:r>
              <a:rPr lang="tr-TR" sz="1400" b="1" dirty="0">
                <a:solidFill>
                  <a:schemeClr val="tx1">
                    <a:lumMod val="75000"/>
                    <a:lumOff val="25000"/>
                  </a:schemeClr>
                </a:solidFill>
              </a:rPr>
              <a:t>Success Stories</a:t>
            </a:r>
          </a:p>
          <a:p>
            <a:r>
              <a:rPr lang="tr-TR" sz="1400" b="1" dirty="0">
                <a:solidFill>
                  <a:schemeClr val="tx1">
                    <a:lumMod val="75000"/>
                    <a:lumOff val="25000"/>
                  </a:schemeClr>
                </a:solidFill>
              </a:rPr>
              <a:t>Long Term Agreements</a:t>
            </a:r>
            <a:endParaRPr lang="en-US" sz="1400" b="1" dirty="0">
              <a:solidFill>
                <a:schemeClr val="tx1">
                  <a:lumMod val="75000"/>
                  <a:lumOff val="25000"/>
                </a:schemeClr>
              </a:solidFill>
            </a:endParaRPr>
          </a:p>
        </p:txBody>
      </p:sp>
      <p:sp>
        <p:nvSpPr>
          <p:cNvPr id="35" name="TextBox 34"/>
          <p:cNvSpPr txBox="1"/>
          <p:nvPr/>
        </p:nvSpPr>
        <p:spPr>
          <a:xfrm>
            <a:off x="76006" y="4521318"/>
            <a:ext cx="1976287" cy="954107"/>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a:t>New Product &amp; Services</a:t>
            </a:r>
          </a:p>
          <a:p>
            <a:r>
              <a:rPr lang="tr-TR" dirty="0"/>
              <a:t>Commercialization </a:t>
            </a:r>
          </a:p>
          <a:p>
            <a:r>
              <a:rPr lang="tr-TR" dirty="0"/>
              <a:t>Open Source Software</a:t>
            </a:r>
          </a:p>
          <a:p>
            <a:r>
              <a:rPr lang="tr-TR" dirty="0"/>
              <a:t>Standardization</a:t>
            </a:r>
            <a:endParaRPr lang="en-US" dirty="0"/>
          </a:p>
        </p:txBody>
      </p:sp>
      <p:sp>
        <p:nvSpPr>
          <p:cNvPr id="36" name="TextBox 35"/>
          <p:cNvSpPr txBox="1"/>
          <p:nvPr/>
        </p:nvSpPr>
        <p:spPr>
          <a:xfrm>
            <a:off x="4303200" y="6159936"/>
            <a:ext cx="2966935" cy="523220"/>
          </a:xfrm>
          <a:prstGeom prst="rect">
            <a:avLst/>
          </a:prstGeom>
          <a:noFill/>
        </p:spPr>
        <p:txBody>
          <a:bodyPr wrap="square" rtlCol="0">
            <a:spAutoFit/>
          </a:bodyPr>
          <a:lstStyle/>
          <a:p>
            <a:r>
              <a:rPr lang="tr-TR" sz="1400" b="1" dirty="0">
                <a:solidFill>
                  <a:schemeClr val="tx1">
                    <a:lumMod val="75000"/>
                    <a:lumOff val="25000"/>
                  </a:schemeClr>
                </a:solidFill>
              </a:rPr>
              <a:t>New Standard or Standard Extension</a:t>
            </a:r>
          </a:p>
          <a:p>
            <a:r>
              <a:rPr lang="tr-TR" sz="1400" b="1" dirty="0">
                <a:solidFill>
                  <a:schemeClr val="tx1">
                    <a:lumMod val="75000"/>
                    <a:lumOff val="25000"/>
                  </a:schemeClr>
                </a:solidFill>
              </a:rPr>
              <a:t>Publications, Open Source Software</a:t>
            </a:r>
            <a:endParaRPr lang="en-US" sz="1400" b="1" dirty="0">
              <a:solidFill>
                <a:schemeClr val="tx1">
                  <a:lumMod val="75000"/>
                  <a:lumOff val="25000"/>
                </a:schemeClr>
              </a:solidFill>
            </a:endParaRPr>
          </a:p>
        </p:txBody>
      </p:sp>
      <p:pic>
        <p:nvPicPr>
          <p:cNvPr id="37"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0675" y="5542216"/>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Image result for ford otosa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52077" y="2673507"/>
            <a:ext cx="1484419" cy="17942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353" y="2753958"/>
            <a:ext cx="1199149" cy="47966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3">
            <a:extLst>
              <a:ext uri="{28A0092B-C50C-407E-A947-70E740481C1C}">
                <a14:useLocalDpi xmlns:a14="http://schemas.microsoft.com/office/drawing/2010/main" val="0"/>
              </a:ext>
            </a:extLst>
          </a:blip>
          <a:srcRect t="24025" b="30158"/>
          <a:stretch/>
        </p:blipFill>
        <p:spPr bwMode="auto">
          <a:xfrm>
            <a:off x="107504" y="3152609"/>
            <a:ext cx="1152128" cy="3483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809" y="1857966"/>
            <a:ext cx="1213700" cy="30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307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br>
              <a:rPr lang="en-GB" dirty="0"/>
            </a:br>
            <a:r>
              <a:rPr lang="tr-TR" dirty="0">
                <a:solidFill>
                  <a:schemeClr val="tx1">
                    <a:lumMod val="50000"/>
                    <a:lumOff val="50000"/>
                  </a:schemeClr>
                </a:solidFill>
              </a:rPr>
              <a:t>Today’s Knowledge Capture</a:t>
            </a:r>
            <a:endParaRPr lang="nl-NL" dirty="0">
              <a:solidFill>
                <a:schemeClr val="tx2"/>
              </a:solidFill>
            </a:endParaRPr>
          </a:p>
        </p:txBody>
      </p:sp>
      <p:graphicFrame>
        <p:nvGraphicFramePr>
          <p:cNvPr id="7" name="Diagram 6"/>
          <p:cNvGraphicFramePr/>
          <p:nvPr>
            <p:extLst>
              <p:ext uri="{D42A27DB-BD31-4B8C-83A1-F6EECF244321}">
                <p14:modId xmlns:p14="http://schemas.microsoft.com/office/powerpoint/2010/main" val="983654356"/>
              </p:ext>
            </p:extLst>
          </p:nvPr>
        </p:nvGraphicFramePr>
        <p:xfrm>
          <a:off x="89032" y="908720"/>
          <a:ext cx="9019472"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3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7BC5A0-E964-415D-AAEB-6461FAEAF8E1}">
  <ds:schemaRefs>
    <ds:schemaRef ds:uri="http://purl.org/dc/terms/"/>
    <ds:schemaRef ds:uri="http://schemas.microsoft.com/office/infopath/2007/PartnerControls"/>
    <ds:schemaRef ds:uri="http://purl.org/dc/dcmitype/"/>
    <ds:schemaRef ds:uri="194ccb06-a9bd-44be-8233-5ea8b0721088"/>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EEE30E-D541-4A3D-BCD3-C9760DDDF4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2794</TotalTime>
  <Words>1797</Words>
  <Application>Microsoft Office PowerPoint</Application>
  <PresentationFormat>On-screen Show (4:3)</PresentationFormat>
  <Paragraphs>306</Paragraphs>
  <Slides>27</Slides>
  <Notes>20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27</vt:i4>
      </vt:variant>
    </vt:vector>
  </HeadingPairs>
  <TitlesOfParts>
    <vt:vector size="39" baseType="lpstr">
      <vt:lpstr>Arial</vt:lpstr>
      <vt:lpstr>Arial Unicode MS</vt:lpstr>
      <vt:lpstr>Calibri</vt:lpstr>
      <vt:lpstr>DejaVu Sans</vt:lpstr>
      <vt:lpstr>Gill Sans MT</vt:lpstr>
      <vt:lpstr>Symbol</vt:lpstr>
      <vt:lpstr>Times New Roman</vt:lpstr>
      <vt:lpstr>Wingdings</vt:lpstr>
      <vt:lpstr>ITEA 3 PowerPoint template_small</vt:lpstr>
      <vt:lpstr>1_ITEA 3 PowerPoint template_small</vt:lpstr>
      <vt:lpstr>Office Theme</vt:lpstr>
      <vt:lpstr>1_Office Theme</vt:lpstr>
      <vt:lpstr>PowerPoint Presentation</vt:lpstr>
      <vt:lpstr>PowerPoint Presentation</vt:lpstr>
      <vt:lpstr>PowerPoint Presentation</vt:lpstr>
      <vt:lpstr>PowerPoint Presentation</vt:lpstr>
      <vt:lpstr>PowerPoint Presentation</vt:lpstr>
      <vt:lpstr>2 Overview of the Project</vt:lpstr>
      <vt:lpstr>Industrialization Triangle in ModelWriter Open Source Software (year #1)</vt:lpstr>
      <vt:lpstr>Industrialization Triangle in ModelWriter Open Source Software (year #2)</vt:lpstr>
      <vt:lpstr>ModelWriter Today’s Knowledge Capture</vt:lpstr>
      <vt:lpstr>ModelWriter  bi-directional Knowledge Capture tool</vt:lpstr>
      <vt:lpstr>PowerPoint Presentation</vt:lpstr>
      <vt:lpstr>PowerPoint Presentation</vt:lpstr>
      <vt:lpstr>SIDP: System Installation Design Principles</vt:lpstr>
      <vt:lpstr>Component Ontology and Rules</vt:lpstr>
      <vt:lpstr>PowerPoint Presentation</vt:lpstr>
      <vt:lpstr>BOM and Design Specifications</vt:lpstr>
      <vt:lpstr>PowerPoint Presentation</vt:lpstr>
      <vt:lpstr>Automated Analysis of Dynamically Configured Traceability Semantics</vt:lpstr>
      <vt:lpstr>Level of Collaboration within ModelWriter International Collaboration</vt:lpstr>
      <vt:lpstr>Level of Collaboration within ModelWriter International Collaboration</vt:lpstr>
      <vt:lpstr>ModelWriter Activities in the First Year https://github.com/modelwriter/workshops</vt:lpstr>
      <vt:lpstr>ModelWriter Activities in the Second Year https://github.com/modelwriter/workshops</vt:lpstr>
      <vt:lpstr>ModelWriter Activities in the Second Year https://github.com/modelwriter/workshops</vt:lpstr>
      <vt:lpstr>ModelWriter Work Packages &amp; Technical Innovations</vt:lpstr>
      <vt:lpstr>ModelWriter  Technological components &amp; interactions</vt:lpstr>
      <vt:lpstr>ModelWriter  Conceptual Architecture</vt:lpstr>
      <vt:lpstr>Thank you for your attention We value your opinion and questions.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Ferhat Erata</cp:lastModifiedBy>
  <cp:revision>576</cp:revision>
  <dcterms:created xsi:type="dcterms:W3CDTF">2014-11-11T13:03:42Z</dcterms:created>
  <dcterms:modified xsi:type="dcterms:W3CDTF">2016-11-13T23:34:43Z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